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1" r:id="rId10"/>
    <p:sldId id="262" r:id="rId11"/>
    <p:sldId id="266" r:id="rId12"/>
    <p:sldId id="267" r:id="rId13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0AE63-A0AC-4315-92E3-D9D0A9A852F2}" type="datetimeFigureOut">
              <a:rPr lang="zh-TW" altLang="en-US" smtClean="0"/>
              <a:t>2019/4/14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26ACC-6586-4E10-B5AC-77928FF21D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282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0AF-0E7E-485E-A512-63D15DB884CB}" type="datetimeFigureOut">
              <a:rPr lang="zh-TW" altLang="en-US" smtClean="0"/>
              <a:t>2019/4/14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C843-0ECB-404A-B71C-106E18DB3A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16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0AF-0E7E-485E-A512-63D15DB884CB}" type="datetimeFigureOut">
              <a:rPr lang="zh-TW" altLang="en-US" smtClean="0"/>
              <a:t>2019/4/14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C843-0ECB-404A-B71C-106E18DB3A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49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0AF-0E7E-485E-A512-63D15DB884CB}" type="datetimeFigureOut">
              <a:rPr lang="zh-TW" altLang="en-US" smtClean="0"/>
              <a:t>2019/4/14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C843-0ECB-404A-B71C-106E18DB3A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85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0AF-0E7E-485E-A512-63D15DB884CB}" type="datetimeFigureOut">
              <a:rPr lang="zh-TW" altLang="en-US" smtClean="0"/>
              <a:t>2019/4/14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C843-0ECB-404A-B71C-106E18DB3A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84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0AF-0E7E-485E-A512-63D15DB884CB}" type="datetimeFigureOut">
              <a:rPr lang="zh-TW" altLang="en-US" smtClean="0"/>
              <a:t>2019/4/14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C843-0ECB-404A-B71C-106E18DB3A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8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0AF-0E7E-485E-A512-63D15DB884CB}" type="datetimeFigureOut">
              <a:rPr lang="zh-TW" altLang="en-US" smtClean="0"/>
              <a:t>2019/4/14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C843-0ECB-404A-B71C-106E18DB3A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48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0AF-0E7E-485E-A512-63D15DB884CB}" type="datetimeFigureOut">
              <a:rPr lang="zh-TW" altLang="en-US" smtClean="0"/>
              <a:t>2019/4/14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C843-0ECB-404A-B71C-106E18DB3A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31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0AF-0E7E-485E-A512-63D15DB884CB}" type="datetimeFigureOut">
              <a:rPr lang="zh-TW" altLang="en-US" smtClean="0"/>
              <a:t>2019/4/14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C843-0ECB-404A-B71C-106E18DB3A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85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0AF-0E7E-485E-A512-63D15DB884CB}" type="datetimeFigureOut">
              <a:rPr lang="zh-TW" altLang="en-US" smtClean="0"/>
              <a:t>2019/4/14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C843-0ECB-404A-B71C-106E18DB3A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3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0AF-0E7E-485E-A512-63D15DB884CB}" type="datetimeFigureOut">
              <a:rPr lang="zh-TW" altLang="en-US" smtClean="0"/>
              <a:t>2019/4/14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C843-0ECB-404A-B71C-106E18DB3A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010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0AF-0E7E-485E-A512-63D15DB884CB}" type="datetimeFigureOut">
              <a:rPr lang="zh-TW" altLang="en-US" smtClean="0"/>
              <a:t>2019/4/14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C843-0ECB-404A-B71C-106E18DB3A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86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50AF-0E7E-485E-A512-63D15DB884CB}" type="datetimeFigureOut">
              <a:rPr lang="zh-TW" altLang="en-US" smtClean="0"/>
              <a:t>2019/4/14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3C843-0ECB-404A-B71C-106E18DB3A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930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568952" cy="2664296"/>
          </a:xfrm>
        </p:spPr>
        <p:txBody>
          <a:bodyPr>
            <a:noAutofit/>
          </a:bodyPr>
          <a:lstStyle/>
          <a:p>
            <a:r>
              <a:rPr lang="zh-TW" altLang="en-US" sz="5500" b="1" dirty="0">
                <a:solidFill>
                  <a:srgbClr val="C0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交通安全教育自行車</a:t>
            </a:r>
            <a:r>
              <a:rPr lang="zh-TW" altLang="en-US" sz="5500" b="1" dirty="0" smtClean="0">
                <a:solidFill>
                  <a:srgbClr val="C0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騎乘</a:t>
            </a:r>
            <a:r>
              <a:rPr lang="zh-TW" altLang="en-US" sz="5500" b="1" dirty="0">
                <a:solidFill>
                  <a:srgbClr val="C0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及安全放置位置圖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3429000"/>
            <a:ext cx="7632848" cy="2304256"/>
          </a:xfrm>
        </p:spPr>
        <p:txBody>
          <a:bodyPr>
            <a:normAutofit/>
          </a:bodyPr>
          <a:lstStyle/>
          <a:p>
            <a:pPr algn="l"/>
            <a:endParaRPr lang="en-US" altLang="zh-TW" sz="4000" b="1" dirty="0" smtClean="0">
              <a:solidFill>
                <a:schemeClr val="tx1"/>
              </a:solidFill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  <a:p>
            <a:pPr algn="l"/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指導教師：</a:t>
            </a:r>
            <a:r>
              <a:rPr lang="zh-TW" altLang="en-US" sz="4000" b="1" dirty="0" smtClean="0">
                <a:solidFill>
                  <a:schemeClr val="tx1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陳隆慶</a:t>
            </a:r>
            <a:endParaRPr lang="en-US" altLang="zh-TW" sz="4000" b="1" dirty="0" smtClean="0">
              <a:solidFill>
                <a:schemeClr val="tx1"/>
              </a:solidFill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  <a:p>
            <a:pPr algn="l"/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時間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：</a:t>
            </a:r>
            <a:r>
              <a:rPr lang="en-US" altLang="zh-TW" sz="4000" b="1" dirty="0" smtClean="0">
                <a:solidFill>
                  <a:schemeClr val="tx1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108.3.19(</a:t>
            </a:r>
            <a:r>
              <a:rPr lang="zh-TW" altLang="en-US" sz="4000" b="1" dirty="0">
                <a:solidFill>
                  <a:schemeClr val="tx1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二</a:t>
            </a:r>
            <a:r>
              <a:rPr lang="en-US" altLang="zh-TW" sz="4000" b="1" dirty="0" smtClean="0">
                <a:solidFill>
                  <a:schemeClr val="tx1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)</a:t>
            </a:r>
            <a:endParaRPr lang="en-US" altLang="zh-TW" sz="4000" b="1" dirty="0" smtClean="0">
              <a:solidFill>
                <a:schemeClr val="tx1"/>
              </a:solidFill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129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單車騎乘姿勢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82920"/>
            <a:ext cx="6912768" cy="459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69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自行車騎乘安全手勢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00200"/>
            <a:ext cx="4896544" cy="49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62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報告結束，謝謝指教！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479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自行車的路權及規定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7416824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18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自行車安全篇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4" y="1600200"/>
            <a:ext cx="7543271" cy="47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34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自行車也是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00200"/>
            <a:ext cx="4752528" cy="49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89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各縣市單車死亡率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00200"/>
            <a:ext cx="5616623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971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自行車安全守則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8064896" cy="47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89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自行車安全守則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00200"/>
            <a:ext cx="4896544" cy="49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5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單車配備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9288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59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單車騎乘姿勢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00200"/>
            <a:ext cx="4968552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48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61</Words>
  <Application>Microsoft Office PowerPoint</Application>
  <PresentationFormat>如螢幕大小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交通安全教育自行車騎乘及安全放置位置圖</vt:lpstr>
      <vt:lpstr>自行車的路權及規定</vt:lpstr>
      <vt:lpstr>自行車安全篇</vt:lpstr>
      <vt:lpstr>自行車也是『車』</vt:lpstr>
      <vt:lpstr>各縣市單車死亡率</vt:lpstr>
      <vt:lpstr>自行車安全守則</vt:lpstr>
      <vt:lpstr>自行車安全守則</vt:lpstr>
      <vt:lpstr>單車配備</vt:lpstr>
      <vt:lpstr>單車騎乘姿勢</vt:lpstr>
      <vt:lpstr>單車騎乘姿勢</vt:lpstr>
      <vt:lpstr>自行車騎乘安全手勢</vt:lpstr>
      <vt:lpstr>報告結束，謝謝指教！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綜合領域-融入交通安全教育</dc:title>
  <dc:creator>user</dc:creator>
  <cp:lastModifiedBy>user</cp:lastModifiedBy>
  <cp:revision>21</cp:revision>
  <dcterms:created xsi:type="dcterms:W3CDTF">2019-03-18T08:58:25Z</dcterms:created>
  <dcterms:modified xsi:type="dcterms:W3CDTF">2019-04-14T09:09:06Z</dcterms:modified>
</cp:coreProperties>
</file>