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8" r:id="rId4"/>
    <p:sldId id="257" r:id="rId5"/>
    <p:sldId id="264" r:id="rId6"/>
    <p:sldId id="263" r:id="rId7"/>
    <p:sldId id="271" r:id="rId8"/>
    <p:sldId id="270" r:id="rId9"/>
    <p:sldId id="269" r:id="rId10"/>
    <p:sldId id="265" r:id="rId11"/>
    <p:sldId id="266" r:id="rId12"/>
    <p:sldId id="272" r:id="rId13"/>
    <p:sldId id="273" r:id="rId14"/>
    <p:sldId id="276" r:id="rId15"/>
    <p:sldId id="277" r:id="rId16"/>
    <p:sldId id="278" r:id="rId17"/>
    <p:sldId id="274" r:id="rId18"/>
    <p:sldId id="282" r:id="rId19"/>
    <p:sldId id="275" r:id="rId20"/>
    <p:sldId id="279" r:id="rId21"/>
    <p:sldId id="281" r:id="rId22"/>
    <p:sldId id="280" r:id="rId23"/>
    <p:sldId id="284" r:id="rId24"/>
    <p:sldId id="287" r:id="rId25"/>
    <p:sldId id="292" r:id="rId26"/>
    <p:sldId id="294" r:id="rId27"/>
    <p:sldId id="293" r:id="rId28"/>
    <p:sldId id="313" r:id="rId29"/>
    <p:sldId id="295" r:id="rId30"/>
    <p:sldId id="304" r:id="rId31"/>
    <p:sldId id="296" r:id="rId32"/>
    <p:sldId id="305" r:id="rId33"/>
    <p:sldId id="290" r:id="rId34"/>
    <p:sldId id="297" r:id="rId35"/>
    <p:sldId id="299" r:id="rId36"/>
    <p:sldId id="300" r:id="rId37"/>
    <p:sldId id="298" r:id="rId38"/>
    <p:sldId id="301" r:id="rId39"/>
    <p:sldId id="302" r:id="rId40"/>
    <p:sldId id="306" r:id="rId41"/>
    <p:sldId id="303" r:id="rId42"/>
    <p:sldId id="307" r:id="rId43"/>
    <p:sldId id="308" r:id="rId44"/>
    <p:sldId id="309" r:id="rId45"/>
    <p:sldId id="310" r:id="rId46"/>
    <p:sldId id="311" r:id="rId47"/>
    <p:sldId id="312" r:id="rId48"/>
    <p:sldId id="260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0" autoAdjust="0"/>
  </p:normalViewPr>
  <p:slideViewPr>
    <p:cSldViewPr>
      <p:cViewPr>
        <p:scale>
          <a:sx n="78" d="100"/>
          <a:sy n="78" d="100"/>
        </p:scale>
        <p:origin x="-129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2" y="7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548D1-6266-4509-8B9A-8816B02F2CD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1DB3492C-CF09-4818-B848-58907C0D3108}">
      <dgm:prSet phldrT="[文字]" custT="1"/>
      <dgm:spPr/>
      <dgm:t>
        <a:bodyPr/>
        <a:lstStyle/>
        <a:p>
          <a:r>
            <a:rPr lang="zh-TW" alt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成為現代社會的公民</a:t>
          </a:r>
          <a:endParaRPr lang="zh-TW" altLang="en-US" sz="4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6E8B50-FF68-409D-83A9-4B91057E93EB}" type="parTrans" cxnId="{5B23FAE4-4280-413E-AD9C-D45B4D407BFB}">
      <dgm:prSet/>
      <dgm:spPr/>
      <dgm:t>
        <a:bodyPr/>
        <a:lstStyle/>
        <a:p>
          <a:endParaRPr lang="zh-TW" altLang="en-US"/>
        </a:p>
      </dgm:t>
    </dgm:pt>
    <dgm:pt modelId="{C3199229-F8CA-448B-AE71-292D417A89EE}" type="sibTrans" cxnId="{5B23FAE4-4280-413E-AD9C-D45B4D407BFB}">
      <dgm:prSet/>
      <dgm:spPr/>
      <dgm:t>
        <a:bodyPr/>
        <a:lstStyle/>
        <a:p>
          <a:endParaRPr lang="zh-TW" altLang="en-US"/>
        </a:p>
      </dgm:t>
    </dgm:pt>
    <dgm:pt modelId="{624963C0-3467-40FA-9504-53285195F017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公民身分如何演變及落實至今日的面貌？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7BD195-8E93-42BB-ACF0-E55485EBE145}" type="parTrans" cxnId="{262B4009-3BD0-49E7-ACAB-15BECB3450FD}">
      <dgm:prSet/>
      <dgm:spPr/>
      <dgm:t>
        <a:bodyPr/>
        <a:lstStyle/>
        <a:p>
          <a:endParaRPr lang="zh-TW" altLang="en-US"/>
        </a:p>
      </dgm:t>
    </dgm:pt>
    <dgm:pt modelId="{4309A356-5669-4479-A4A5-D6407859A374}" type="sibTrans" cxnId="{262B4009-3BD0-49E7-ACAB-15BECB3450FD}">
      <dgm:prSet/>
      <dgm:spPr/>
      <dgm:t>
        <a:bodyPr/>
        <a:lstStyle/>
        <a:p>
          <a:endParaRPr lang="zh-TW" altLang="en-US"/>
        </a:p>
      </dgm:t>
    </dgm:pt>
    <dgm:pt modelId="{FC4974BD-E227-4A4D-B682-99F55F9D60F1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為何不同文化之間會產生摩擦或衝突？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6EBFC4-AD4D-4469-8354-698312714769}" type="parTrans" cxnId="{525A6ECC-68FB-42C6-A319-8C7DF8877281}">
      <dgm:prSet/>
      <dgm:spPr/>
      <dgm:t>
        <a:bodyPr/>
        <a:lstStyle/>
        <a:p>
          <a:endParaRPr lang="zh-TW" altLang="en-US"/>
        </a:p>
      </dgm:t>
    </dgm:pt>
    <dgm:pt modelId="{769B613B-B15B-4D47-A1E3-C3FA2A5B7525}" type="sibTrans" cxnId="{525A6ECC-68FB-42C6-A319-8C7DF8877281}">
      <dgm:prSet/>
      <dgm:spPr/>
      <dgm:t>
        <a:bodyPr/>
        <a:lstStyle/>
        <a:p>
          <a:endParaRPr lang="zh-TW" altLang="en-US"/>
        </a:p>
      </dgm:t>
    </dgm:pt>
    <dgm:pt modelId="{C0982100-8B7B-4142-9DA9-5049B57D0C6C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為何透過理解多元文化能促進權利平等？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E09303-2816-4117-A780-04F054F2EF9C}" type="parTrans" cxnId="{9F4240C3-EA62-41DA-A053-B93EDF2FD367}">
      <dgm:prSet/>
      <dgm:spPr/>
      <dgm:t>
        <a:bodyPr/>
        <a:lstStyle/>
        <a:p>
          <a:endParaRPr lang="zh-TW" altLang="en-US"/>
        </a:p>
      </dgm:t>
    </dgm:pt>
    <dgm:pt modelId="{668EBF57-2FA7-4355-BC20-F110AE9CA4D1}" type="sibTrans" cxnId="{9F4240C3-EA62-41DA-A053-B93EDF2FD367}">
      <dgm:prSet/>
      <dgm:spPr/>
      <dgm:t>
        <a:bodyPr/>
        <a:lstStyle/>
        <a:p>
          <a:endParaRPr lang="zh-TW" altLang="en-US"/>
        </a:p>
      </dgm:t>
    </dgm:pt>
    <dgm:pt modelId="{CF1227DB-9480-4D6B-B342-25BC6E0F1CAA}">
      <dgm:prSet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普世人權為何重要？跟你我又有何關係？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32E01A-2F80-4D23-A2EE-6766AF841CCC}" type="parTrans" cxnId="{3981FE93-39C1-4EFE-8975-6A03E5077F9E}">
      <dgm:prSet/>
      <dgm:spPr/>
      <dgm:t>
        <a:bodyPr/>
        <a:lstStyle/>
        <a:p>
          <a:endParaRPr lang="zh-TW" altLang="en-US"/>
        </a:p>
      </dgm:t>
    </dgm:pt>
    <dgm:pt modelId="{461A2D59-128A-4AA3-83B6-296EAC8727F0}" type="sibTrans" cxnId="{3981FE93-39C1-4EFE-8975-6A03E5077F9E}">
      <dgm:prSet/>
      <dgm:spPr/>
      <dgm:t>
        <a:bodyPr/>
        <a:lstStyle/>
        <a:p>
          <a:endParaRPr lang="zh-TW" altLang="en-US"/>
        </a:p>
      </dgm:t>
    </dgm:pt>
    <dgm:pt modelId="{6D3950EB-3CA5-4A7A-B1F1-F9E7D27945A8}">
      <dgm:prSet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我國如何將普世人權落實在你我的生活？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EBCC8D-80A4-4713-8D26-133069DBDF88}" type="sibTrans" cxnId="{1FE69392-1F3D-47DD-B116-971FA2E21077}">
      <dgm:prSet/>
      <dgm:spPr/>
      <dgm:t>
        <a:bodyPr/>
        <a:lstStyle/>
        <a:p>
          <a:endParaRPr lang="zh-TW" altLang="en-US"/>
        </a:p>
      </dgm:t>
    </dgm:pt>
    <dgm:pt modelId="{1650D242-D787-4F47-B3C9-009D18F706E4}" type="parTrans" cxnId="{1FE69392-1F3D-47DD-B116-971FA2E21077}">
      <dgm:prSet/>
      <dgm:spPr/>
      <dgm:t>
        <a:bodyPr/>
        <a:lstStyle/>
        <a:p>
          <a:endParaRPr lang="zh-TW" altLang="en-US"/>
        </a:p>
      </dgm:t>
    </dgm:pt>
    <dgm:pt modelId="{A4229D98-3D66-4D8F-B43B-DDC989107CC4}" type="pres">
      <dgm:prSet presAssocID="{01C548D1-6266-4509-8B9A-8816B02F2C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05378B-A57B-4F32-83D5-5DDBF4D9E41B}" type="pres">
      <dgm:prSet presAssocID="{1DB3492C-CF09-4818-B848-58907C0D3108}" presName="compNode" presStyleCnt="0"/>
      <dgm:spPr/>
    </dgm:pt>
    <dgm:pt modelId="{826EF580-97ED-45E6-AF67-205A98B47299}" type="pres">
      <dgm:prSet presAssocID="{1DB3492C-CF09-4818-B848-58907C0D3108}" presName="aNode" presStyleLbl="bgShp" presStyleIdx="0" presStyleCnt="1" custLinFactNeighborY="-1351"/>
      <dgm:spPr/>
      <dgm:t>
        <a:bodyPr/>
        <a:lstStyle/>
        <a:p>
          <a:endParaRPr lang="zh-TW" altLang="en-US"/>
        </a:p>
      </dgm:t>
    </dgm:pt>
    <dgm:pt modelId="{97EE85FE-813B-4E8F-B561-563207197564}" type="pres">
      <dgm:prSet presAssocID="{1DB3492C-CF09-4818-B848-58907C0D3108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2F5AD02B-D39C-4B74-A9AA-7B80DF5F23AC}" type="pres">
      <dgm:prSet presAssocID="{1DB3492C-CF09-4818-B848-58907C0D3108}" presName="compChildNode" presStyleCnt="0"/>
      <dgm:spPr/>
    </dgm:pt>
    <dgm:pt modelId="{4FEC969E-5755-4C92-ADC7-12AA430162E8}" type="pres">
      <dgm:prSet presAssocID="{1DB3492C-CF09-4818-B848-58907C0D3108}" presName="theInnerList" presStyleCnt="0"/>
      <dgm:spPr/>
    </dgm:pt>
    <dgm:pt modelId="{7EB049FD-49EB-41E6-8231-81FD9E24D6C9}" type="pres">
      <dgm:prSet presAssocID="{624963C0-3467-40FA-9504-53285195F017}" presName="childNode" presStyleLbl="node1" presStyleIdx="0" presStyleCnt="5" custScaleX="117809" custLinFactY="-40390" custLinFactNeighborX="-33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48BD0C-F80B-4F8B-9557-F2F8FDED7CA5}" type="pres">
      <dgm:prSet presAssocID="{624963C0-3467-40FA-9504-53285195F017}" presName="aSpace2" presStyleCnt="0"/>
      <dgm:spPr/>
    </dgm:pt>
    <dgm:pt modelId="{31561A0E-3145-43E3-9E20-7965F6E352AE}" type="pres">
      <dgm:prSet presAssocID="{FC4974BD-E227-4A4D-B682-99F55F9D60F1}" presName="childNode" presStyleLbl="node1" presStyleIdx="1" presStyleCnt="5" custScaleX="117809" custLinFactY="-27282" custLinFactNeighborX="-77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8A17B1-8543-4F2D-8393-5B83BF4CA9AF}" type="pres">
      <dgm:prSet presAssocID="{FC4974BD-E227-4A4D-B682-99F55F9D60F1}" presName="aSpace2" presStyleCnt="0"/>
      <dgm:spPr/>
    </dgm:pt>
    <dgm:pt modelId="{3C0F9470-B626-4E1A-8A7D-E9DA0A8C0E7D}" type="pres">
      <dgm:prSet presAssocID="{C0982100-8B7B-4142-9DA9-5049B57D0C6C}" presName="childNode" presStyleLbl="node1" presStyleIdx="2" presStyleCnt="5" custScaleX="117809" custLinFactY="-19304" custLinFactNeighborX="-33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CAFE49-35DF-49DA-ACCC-FEEE0AD26B6C}" type="pres">
      <dgm:prSet presAssocID="{C0982100-8B7B-4142-9DA9-5049B57D0C6C}" presName="aSpace2" presStyleCnt="0"/>
      <dgm:spPr/>
    </dgm:pt>
    <dgm:pt modelId="{544D238C-B5E8-44CF-9AC0-BF585DF11CD7}" type="pres">
      <dgm:prSet presAssocID="{CF1227DB-9480-4D6B-B342-25BC6E0F1CAA}" presName="childNode" presStyleLbl="node1" presStyleIdx="3" presStyleCnt="5" custScaleX="117809" custLinFactY="-12746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FF7930-C4F7-45F4-A82A-6E5D77A27A2D}" type="pres">
      <dgm:prSet presAssocID="{CF1227DB-9480-4D6B-B342-25BC6E0F1CAA}" presName="aSpace2" presStyleCnt="0"/>
      <dgm:spPr/>
    </dgm:pt>
    <dgm:pt modelId="{16C3E930-31CC-4B31-ABC2-CC88CDBAFF58}" type="pres">
      <dgm:prSet presAssocID="{6D3950EB-3CA5-4A7A-B1F1-F9E7D27945A8}" presName="childNode" presStyleLbl="node1" presStyleIdx="4" presStyleCnt="5" custScaleX="117809" custLinFactY="-476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23FAE4-4280-413E-AD9C-D45B4D407BFB}" srcId="{01C548D1-6266-4509-8B9A-8816B02F2CD1}" destId="{1DB3492C-CF09-4818-B848-58907C0D3108}" srcOrd="0" destOrd="0" parTransId="{396E8B50-FF68-409D-83A9-4B91057E93EB}" sibTransId="{C3199229-F8CA-448B-AE71-292D417A89EE}"/>
    <dgm:cxn modelId="{3981FE93-39C1-4EFE-8975-6A03E5077F9E}" srcId="{1DB3492C-CF09-4818-B848-58907C0D3108}" destId="{CF1227DB-9480-4D6B-B342-25BC6E0F1CAA}" srcOrd="3" destOrd="0" parTransId="{FA32E01A-2F80-4D23-A2EE-6766AF841CCC}" sibTransId="{461A2D59-128A-4AA3-83B6-296EAC8727F0}"/>
    <dgm:cxn modelId="{E1491631-8CC1-4A61-8F82-D766AE585858}" type="presOf" srcId="{CF1227DB-9480-4D6B-B342-25BC6E0F1CAA}" destId="{544D238C-B5E8-44CF-9AC0-BF585DF11CD7}" srcOrd="0" destOrd="0" presId="urn:microsoft.com/office/officeart/2005/8/layout/lProcess2"/>
    <dgm:cxn modelId="{13A7ECD9-7F2F-416A-AC9A-CB25AA2D69E2}" type="presOf" srcId="{FC4974BD-E227-4A4D-B682-99F55F9D60F1}" destId="{31561A0E-3145-43E3-9E20-7965F6E352AE}" srcOrd="0" destOrd="0" presId="urn:microsoft.com/office/officeart/2005/8/layout/lProcess2"/>
    <dgm:cxn modelId="{D127F622-5226-4477-ADCB-1ED6F4B2BDC8}" type="presOf" srcId="{624963C0-3467-40FA-9504-53285195F017}" destId="{7EB049FD-49EB-41E6-8231-81FD9E24D6C9}" srcOrd="0" destOrd="0" presId="urn:microsoft.com/office/officeart/2005/8/layout/lProcess2"/>
    <dgm:cxn modelId="{9F4240C3-EA62-41DA-A053-B93EDF2FD367}" srcId="{1DB3492C-CF09-4818-B848-58907C0D3108}" destId="{C0982100-8B7B-4142-9DA9-5049B57D0C6C}" srcOrd="2" destOrd="0" parTransId="{18E09303-2816-4117-A780-04F054F2EF9C}" sibTransId="{668EBF57-2FA7-4355-BC20-F110AE9CA4D1}"/>
    <dgm:cxn modelId="{262B4009-3BD0-49E7-ACAB-15BECB3450FD}" srcId="{1DB3492C-CF09-4818-B848-58907C0D3108}" destId="{624963C0-3467-40FA-9504-53285195F017}" srcOrd="0" destOrd="0" parTransId="{777BD195-8E93-42BB-ACF0-E55485EBE145}" sibTransId="{4309A356-5669-4479-A4A5-D6407859A374}"/>
    <dgm:cxn modelId="{C76E5EBB-09C2-45AE-A3D2-A6B869525EBE}" type="presOf" srcId="{6D3950EB-3CA5-4A7A-B1F1-F9E7D27945A8}" destId="{16C3E930-31CC-4B31-ABC2-CC88CDBAFF58}" srcOrd="0" destOrd="0" presId="urn:microsoft.com/office/officeart/2005/8/layout/lProcess2"/>
    <dgm:cxn modelId="{1FE69392-1F3D-47DD-B116-971FA2E21077}" srcId="{1DB3492C-CF09-4818-B848-58907C0D3108}" destId="{6D3950EB-3CA5-4A7A-B1F1-F9E7D27945A8}" srcOrd="4" destOrd="0" parTransId="{1650D242-D787-4F47-B3C9-009D18F706E4}" sibTransId="{5DEBCC8D-80A4-4713-8D26-133069DBDF88}"/>
    <dgm:cxn modelId="{7C6D16BD-A9B4-4D17-A66E-25B41EA0C324}" type="presOf" srcId="{1DB3492C-CF09-4818-B848-58907C0D3108}" destId="{826EF580-97ED-45E6-AF67-205A98B47299}" srcOrd="0" destOrd="0" presId="urn:microsoft.com/office/officeart/2005/8/layout/lProcess2"/>
    <dgm:cxn modelId="{4F4BF84B-0B1B-4008-BFB5-0A46D87FBEF9}" type="presOf" srcId="{C0982100-8B7B-4142-9DA9-5049B57D0C6C}" destId="{3C0F9470-B626-4E1A-8A7D-E9DA0A8C0E7D}" srcOrd="0" destOrd="0" presId="urn:microsoft.com/office/officeart/2005/8/layout/lProcess2"/>
    <dgm:cxn modelId="{C1A4AD60-4B7E-4F42-85D8-D8A2B89288CB}" type="presOf" srcId="{01C548D1-6266-4509-8B9A-8816B02F2CD1}" destId="{A4229D98-3D66-4D8F-B43B-DDC989107CC4}" srcOrd="0" destOrd="0" presId="urn:microsoft.com/office/officeart/2005/8/layout/lProcess2"/>
    <dgm:cxn modelId="{525A6ECC-68FB-42C6-A319-8C7DF8877281}" srcId="{1DB3492C-CF09-4818-B848-58907C0D3108}" destId="{FC4974BD-E227-4A4D-B682-99F55F9D60F1}" srcOrd="1" destOrd="0" parTransId="{9B6EBFC4-AD4D-4469-8354-698312714769}" sibTransId="{769B613B-B15B-4D47-A1E3-C3FA2A5B7525}"/>
    <dgm:cxn modelId="{6EE10E2B-9CD9-419B-A3B1-929E0976306B}" type="presOf" srcId="{1DB3492C-CF09-4818-B848-58907C0D3108}" destId="{97EE85FE-813B-4E8F-B561-563207197564}" srcOrd="1" destOrd="0" presId="urn:microsoft.com/office/officeart/2005/8/layout/lProcess2"/>
    <dgm:cxn modelId="{F9031544-2733-484F-B56A-D67F2C6B518E}" type="presParOf" srcId="{A4229D98-3D66-4D8F-B43B-DDC989107CC4}" destId="{E605378B-A57B-4F32-83D5-5DDBF4D9E41B}" srcOrd="0" destOrd="0" presId="urn:microsoft.com/office/officeart/2005/8/layout/lProcess2"/>
    <dgm:cxn modelId="{1037A083-6D03-45ED-9001-20328ECBE551}" type="presParOf" srcId="{E605378B-A57B-4F32-83D5-5DDBF4D9E41B}" destId="{826EF580-97ED-45E6-AF67-205A98B47299}" srcOrd="0" destOrd="0" presId="urn:microsoft.com/office/officeart/2005/8/layout/lProcess2"/>
    <dgm:cxn modelId="{9EC07629-5CB8-43D9-AEFD-A913F54AF89D}" type="presParOf" srcId="{E605378B-A57B-4F32-83D5-5DDBF4D9E41B}" destId="{97EE85FE-813B-4E8F-B561-563207197564}" srcOrd="1" destOrd="0" presId="urn:microsoft.com/office/officeart/2005/8/layout/lProcess2"/>
    <dgm:cxn modelId="{21AE9CBE-5EB1-4F04-BD25-2F1CF15BB130}" type="presParOf" srcId="{E605378B-A57B-4F32-83D5-5DDBF4D9E41B}" destId="{2F5AD02B-D39C-4B74-A9AA-7B80DF5F23AC}" srcOrd="2" destOrd="0" presId="urn:microsoft.com/office/officeart/2005/8/layout/lProcess2"/>
    <dgm:cxn modelId="{3431A3EF-F9FA-449E-AAEC-B64D34127F65}" type="presParOf" srcId="{2F5AD02B-D39C-4B74-A9AA-7B80DF5F23AC}" destId="{4FEC969E-5755-4C92-ADC7-12AA430162E8}" srcOrd="0" destOrd="0" presId="urn:microsoft.com/office/officeart/2005/8/layout/lProcess2"/>
    <dgm:cxn modelId="{D72F8677-70D1-4C42-AD45-23992F5205F6}" type="presParOf" srcId="{4FEC969E-5755-4C92-ADC7-12AA430162E8}" destId="{7EB049FD-49EB-41E6-8231-81FD9E24D6C9}" srcOrd="0" destOrd="0" presId="urn:microsoft.com/office/officeart/2005/8/layout/lProcess2"/>
    <dgm:cxn modelId="{059C8FAB-D8A9-4287-B9AE-87E9B3F1828B}" type="presParOf" srcId="{4FEC969E-5755-4C92-ADC7-12AA430162E8}" destId="{9548BD0C-F80B-4F8B-9557-F2F8FDED7CA5}" srcOrd="1" destOrd="0" presId="urn:microsoft.com/office/officeart/2005/8/layout/lProcess2"/>
    <dgm:cxn modelId="{D510831E-B0B4-4687-9516-AC9DAB7ECD71}" type="presParOf" srcId="{4FEC969E-5755-4C92-ADC7-12AA430162E8}" destId="{31561A0E-3145-43E3-9E20-7965F6E352AE}" srcOrd="2" destOrd="0" presId="urn:microsoft.com/office/officeart/2005/8/layout/lProcess2"/>
    <dgm:cxn modelId="{3D23C94D-DD95-4838-85C3-1A8D2A1F753F}" type="presParOf" srcId="{4FEC969E-5755-4C92-ADC7-12AA430162E8}" destId="{B48A17B1-8543-4F2D-8393-5B83BF4CA9AF}" srcOrd="3" destOrd="0" presId="urn:microsoft.com/office/officeart/2005/8/layout/lProcess2"/>
    <dgm:cxn modelId="{3804DD74-3EE6-4443-8830-B8C76A29E8FA}" type="presParOf" srcId="{4FEC969E-5755-4C92-ADC7-12AA430162E8}" destId="{3C0F9470-B626-4E1A-8A7D-E9DA0A8C0E7D}" srcOrd="4" destOrd="0" presId="urn:microsoft.com/office/officeart/2005/8/layout/lProcess2"/>
    <dgm:cxn modelId="{9B6C562E-0773-412E-A7D6-0DFA30C3BC81}" type="presParOf" srcId="{4FEC969E-5755-4C92-ADC7-12AA430162E8}" destId="{9ACAFE49-35DF-49DA-ACCC-FEEE0AD26B6C}" srcOrd="5" destOrd="0" presId="urn:microsoft.com/office/officeart/2005/8/layout/lProcess2"/>
    <dgm:cxn modelId="{D755E562-D353-4D8C-B1E7-5C120171BEC3}" type="presParOf" srcId="{4FEC969E-5755-4C92-ADC7-12AA430162E8}" destId="{544D238C-B5E8-44CF-9AC0-BF585DF11CD7}" srcOrd="6" destOrd="0" presId="urn:microsoft.com/office/officeart/2005/8/layout/lProcess2"/>
    <dgm:cxn modelId="{00236F63-D794-4486-8C13-57DFB922F9FB}" type="presParOf" srcId="{4FEC969E-5755-4C92-ADC7-12AA430162E8}" destId="{B9FF7930-C4F7-45F4-A82A-6E5D77A27A2D}" srcOrd="7" destOrd="0" presId="urn:microsoft.com/office/officeart/2005/8/layout/lProcess2"/>
    <dgm:cxn modelId="{55FC6B39-C2B3-43D1-927E-C40CE34D5120}" type="presParOf" srcId="{4FEC969E-5755-4C92-ADC7-12AA430162E8}" destId="{16C3E930-31CC-4B31-ABC2-CC88CDBAFF5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039A89-05F0-4527-8F4C-7681293DE8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FC8316-A38B-4F06-9DBD-28582F1DDB0D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自由權與政治權利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6990A2-046C-47FE-8859-4FC91A5B843E}" type="parTrans" cxnId="{D1E031F0-4316-4D14-A294-A442196FBFB3}">
      <dgm:prSet/>
      <dgm:spPr/>
      <dgm:t>
        <a:bodyPr/>
        <a:lstStyle/>
        <a:p>
          <a:endParaRPr lang="zh-TW" altLang="en-US"/>
        </a:p>
      </dgm:t>
    </dgm:pt>
    <dgm:pt modelId="{CBA7DC83-3C31-4D8D-8329-0478036EAAF1}" type="sibTrans" cxnId="{D1E031F0-4316-4D14-A294-A442196FBFB3}">
      <dgm:prSet/>
      <dgm:spPr/>
      <dgm:t>
        <a:bodyPr/>
        <a:lstStyle/>
        <a:p>
          <a:endParaRPr lang="zh-TW" altLang="en-US"/>
        </a:p>
      </dgm:t>
    </dgm:pt>
    <dgm:pt modelId="{90B1DA7E-4948-42D9-9EF3-567809913560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社會權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2FDB19-95E7-4D3F-880F-D84AD8545E07}" type="parTrans" cxnId="{F0EECC66-260D-472E-BF6A-95D86D297B55}">
      <dgm:prSet/>
      <dgm:spPr/>
      <dgm:t>
        <a:bodyPr/>
        <a:lstStyle/>
        <a:p>
          <a:endParaRPr lang="zh-TW" altLang="en-US"/>
        </a:p>
      </dgm:t>
    </dgm:pt>
    <dgm:pt modelId="{910A9FE2-5620-4EEE-B830-4E10EB668C7D}" type="sibTrans" cxnId="{F0EECC66-260D-472E-BF6A-95D86D297B55}">
      <dgm:prSet/>
      <dgm:spPr/>
      <dgm:t>
        <a:bodyPr/>
        <a:lstStyle/>
        <a:p>
          <a:endParaRPr lang="zh-TW" altLang="en-US"/>
        </a:p>
      </dgm:t>
    </dgm:pt>
    <dgm:pt modelId="{D4E965B9-41BA-4FD3-9FBF-5F626C6C82CE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新住民的公民身分與權利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F7CFF0-857F-41CF-85AA-A724024C1F37}" type="parTrans" cxnId="{B015E61A-3937-418F-9E11-2F3C1535D430}">
      <dgm:prSet/>
      <dgm:spPr/>
      <dgm:t>
        <a:bodyPr/>
        <a:lstStyle/>
        <a:p>
          <a:endParaRPr lang="zh-TW" altLang="en-US"/>
        </a:p>
      </dgm:t>
    </dgm:pt>
    <dgm:pt modelId="{A5BAAB98-6C35-4742-85CA-33F3909527FE}" type="sibTrans" cxnId="{B015E61A-3937-418F-9E11-2F3C1535D430}">
      <dgm:prSet/>
      <dgm:spPr/>
      <dgm:t>
        <a:bodyPr/>
        <a:lstStyle/>
        <a:p>
          <a:endParaRPr lang="zh-TW" altLang="en-US"/>
        </a:p>
      </dgm:t>
    </dgm:pt>
    <dgm:pt modelId="{70B4F23B-CE37-439C-ABC9-CB9312E0EA3D}" type="pres">
      <dgm:prSet presAssocID="{83039A89-05F0-4527-8F4C-7681293DE80A}" presName="arrowDiagram" presStyleCnt="0">
        <dgm:presLayoutVars>
          <dgm:chMax val="5"/>
          <dgm:dir/>
          <dgm:resizeHandles val="exact"/>
        </dgm:presLayoutVars>
      </dgm:prSet>
      <dgm:spPr/>
    </dgm:pt>
    <dgm:pt modelId="{5EA67A5C-B72D-47DB-A5FA-69B2FEFFBB0C}" type="pres">
      <dgm:prSet presAssocID="{83039A89-05F0-4527-8F4C-7681293DE80A}" presName="arrow" presStyleLbl="bgShp" presStyleIdx="0" presStyleCnt="1" custScaleX="105890" custLinFactNeighborX="-10457" custLinFactNeighborY="17471"/>
      <dgm:spPr/>
    </dgm:pt>
    <dgm:pt modelId="{D5579E48-3F4F-413A-864E-BAF59EC585B0}" type="pres">
      <dgm:prSet presAssocID="{83039A89-05F0-4527-8F4C-7681293DE80A}" presName="arrowDiagram3" presStyleCnt="0"/>
      <dgm:spPr/>
    </dgm:pt>
    <dgm:pt modelId="{95882563-4407-42A6-95D1-15EAE8FC1876}" type="pres">
      <dgm:prSet presAssocID="{0EFC8316-A38B-4F06-9DBD-28582F1DDB0D}" presName="bullet3a" presStyleLbl="node1" presStyleIdx="0" presStyleCnt="3"/>
      <dgm:spPr/>
    </dgm:pt>
    <dgm:pt modelId="{C99B150F-10E3-4BA2-83B2-DF1343B33095}" type="pres">
      <dgm:prSet presAssocID="{0EFC8316-A38B-4F06-9DBD-28582F1DDB0D}" presName="textBox3a" presStyleLbl="revTx" presStyleIdx="0" presStyleCnt="3" custScaleX="373940" custScaleY="82572" custLinFactNeighborX="-65707" custLinFactNeighborY="-67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4E10D-C7F4-4E7C-8E7B-4A342491C950}" type="pres">
      <dgm:prSet presAssocID="{90B1DA7E-4948-42D9-9EF3-567809913560}" presName="bullet3b" presStyleLbl="node1" presStyleIdx="1" presStyleCnt="3"/>
      <dgm:spPr/>
    </dgm:pt>
    <dgm:pt modelId="{7A4FD07B-238C-46C1-9CAB-72315D1786DF}" type="pres">
      <dgm:prSet presAssocID="{90B1DA7E-4948-42D9-9EF3-567809913560}" presName="textBox3b" presStyleLbl="revTx" presStyleIdx="1" presStyleCnt="3" custScaleX="119603" custScaleY="29764" custLinFactNeighborX="-53988" custLinFactNeighborY="-700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8A6867-8C19-4696-88DF-54FF03917923}" type="pres">
      <dgm:prSet presAssocID="{D4E965B9-41BA-4FD3-9FBF-5F626C6C82CE}" presName="bullet3c" presStyleLbl="node1" presStyleIdx="2" presStyleCnt="3"/>
      <dgm:spPr/>
    </dgm:pt>
    <dgm:pt modelId="{E2CB5842-AEB3-44A9-A0D6-37C3386F4B79}" type="pres">
      <dgm:prSet presAssocID="{D4E965B9-41BA-4FD3-9FBF-5F626C6C82CE}" presName="textBox3c" presStyleLbl="revTx" presStyleIdx="2" presStyleCnt="3" custScaleX="241044" custScaleY="36010" custLinFactNeighborX="65074" custLinFactNeighborY="-59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EECC66-260D-472E-BF6A-95D86D297B55}" srcId="{83039A89-05F0-4527-8F4C-7681293DE80A}" destId="{90B1DA7E-4948-42D9-9EF3-567809913560}" srcOrd="1" destOrd="0" parTransId="{F32FDB19-95E7-4D3F-880F-D84AD8545E07}" sibTransId="{910A9FE2-5620-4EEE-B830-4E10EB668C7D}"/>
    <dgm:cxn modelId="{D1E031F0-4316-4D14-A294-A442196FBFB3}" srcId="{83039A89-05F0-4527-8F4C-7681293DE80A}" destId="{0EFC8316-A38B-4F06-9DBD-28582F1DDB0D}" srcOrd="0" destOrd="0" parTransId="{626990A2-046C-47FE-8859-4FC91A5B843E}" sibTransId="{CBA7DC83-3C31-4D8D-8329-0478036EAAF1}"/>
    <dgm:cxn modelId="{5DEBBBA2-12A4-40CD-A51A-44670D242022}" type="presOf" srcId="{90B1DA7E-4948-42D9-9EF3-567809913560}" destId="{7A4FD07B-238C-46C1-9CAB-72315D1786DF}" srcOrd="0" destOrd="0" presId="urn:microsoft.com/office/officeart/2005/8/layout/arrow2"/>
    <dgm:cxn modelId="{4E16DB23-E0A9-434B-8B5F-D83E9D062CF0}" type="presOf" srcId="{D4E965B9-41BA-4FD3-9FBF-5F626C6C82CE}" destId="{E2CB5842-AEB3-44A9-A0D6-37C3386F4B79}" srcOrd="0" destOrd="0" presId="urn:microsoft.com/office/officeart/2005/8/layout/arrow2"/>
    <dgm:cxn modelId="{DF160891-602F-4BD3-8A7F-8542EEDB7D38}" type="presOf" srcId="{0EFC8316-A38B-4F06-9DBD-28582F1DDB0D}" destId="{C99B150F-10E3-4BA2-83B2-DF1343B33095}" srcOrd="0" destOrd="0" presId="urn:microsoft.com/office/officeart/2005/8/layout/arrow2"/>
    <dgm:cxn modelId="{5DA325F5-53C2-4025-89F7-7600C64F2017}" type="presOf" srcId="{83039A89-05F0-4527-8F4C-7681293DE80A}" destId="{70B4F23B-CE37-439C-ABC9-CB9312E0EA3D}" srcOrd="0" destOrd="0" presId="urn:microsoft.com/office/officeart/2005/8/layout/arrow2"/>
    <dgm:cxn modelId="{B015E61A-3937-418F-9E11-2F3C1535D430}" srcId="{83039A89-05F0-4527-8F4C-7681293DE80A}" destId="{D4E965B9-41BA-4FD3-9FBF-5F626C6C82CE}" srcOrd="2" destOrd="0" parTransId="{FDF7CFF0-857F-41CF-85AA-A724024C1F37}" sibTransId="{A5BAAB98-6C35-4742-85CA-33F3909527FE}"/>
    <dgm:cxn modelId="{9FB8A0E3-06E0-4F80-82D5-F1EB8C212F01}" type="presParOf" srcId="{70B4F23B-CE37-439C-ABC9-CB9312E0EA3D}" destId="{5EA67A5C-B72D-47DB-A5FA-69B2FEFFBB0C}" srcOrd="0" destOrd="0" presId="urn:microsoft.com/office/officeart/2005/8/layout/arrow2"/>
    <dgm:cxn modelId="{0C1C68FE-3D38-4516-83B2-B9F928B91845}" type="presParOf" srcId="{70B4F23B-CE37-439C-ABC9-CB9312E0EA3D}" destId="{D5579E48-3F4F-413A-864E-BAF59EC585B0}" srcOrd="1" destOrd="0" presId="urn:microsoft.com/office/officeart/2005/8/layout/arrow2"/>
    <dgm:cxn modelId="{25BA88D7-DFB2-4688-A54B-EF0546A7D354}" type="presParOf" srcId="{D5579E48-3F4F-413A-864E-BAF59EC585B0}" destId="{95882563-4407-42A6-95D1-15EAE8FC1876}" srcOrd="0" destOrd="0" presId="urn:microsoft.com/office/officeart/2005/8/layout/arrow2"/>
    <dgm:cxn modelId="{8DDE8B0B-B254-4E98-A4CB-CAB90DFA7212}" type="presParOf" srcId="{D5579E48-3F4F-413A-864E-BAF59EC585B0}" destId="{C99B150F-10E3-4BA2-83B2-DF1343B33095}" srcOrd="1" destOrd="0" presId="urn:microsoft.com/office/officeart/2005/8/layout/arrow2"/>
    <dgm:cxn modelId="{ED7D929D-BC49-4A32-AE28-A2B162D5DE11}" type="presParOf" srcId="{D5579E48-3F4F-413A-864E-BAF59EC585B0}" destId="{4DA4E10D-C7F4-4E7C-8E7B-4A342491C950}" srcOrd="2" destOrd="0" presId="urn:microsoft.com/office/officeart/2005/8/layout/arrow2"/>
    <dgm:cxn modelId="{EF9F9732-2583-4AA0-B46E-F1DDD2BB63EF}" type="presParOf" srcId="{D5579E48-3F4F-413A-864E-BAF59EC585B0}" destId="{7A4FD07B-238C-46C1-9CAB-72315D1786DF}" srcOrd="3" destOrd="0" presId="urn:microsoft.com/office/officeart/2005/8/layout/arrow2"/>
    <dgm:cxn modelId="{A1302BEF-AD39-4F47-8255-607DF8A5F4A4}" type="presParOf" srcId="{D5579E48-3F4F-413A-864E-BAF59EC585B0}" destId="{948A6867-8C19-4696-88DF-54FF03917923}" srcOrd="4" destOrd="0" presId="urn:microsoft.com/office/officeart/2005/8/layout/arrow2"/>
    <dgm:cxn modelId="{847DAAD3-E886-494D-B261-59AB35728E63}" type="presParOf" srcId="{D5579E48-3F4F-413A-864E-BAF59EC585B0}" destId="{E2CB5842-AEB3-44A9-A0D6-37C3386F4B7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0DA875-DEDC-4FA8-917D-7E48A72F334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19A1E904-8ED7-4896-8DF7-3B61C603D2AD}">
      <dgm:prSet phldrT="[文字]" custT="1"/>
      <dgm:spPr/>
      <dgm:t>
        <a:bodyPr/>
        <a:lstStyle/>
        <a:p>
          <a:r>
            <a:rPr lang="zh-TW" altLang="en-US" sz="3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原住民族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BE44D2-CAA2-4BC5-87C6-6AF23B7BC0D6}" type="parTrans" cxnId="{C1E1D71B-8719-4FC0-9E6B-6C74C08B10D9}">
      <dgm:prSet/>
      <dgm:spPr/>
      <dgm:t>
        <a:bodyPr/>
        <a:lstStyle/>
        <a:p>
          <a:endParaRPr lang="zh-TW" altLang="en-US"/>
        </a:p>
      </dgm:t>
    </dgm:pt>
    <dgm:pt modelId="{3F27166C-02D6-4921-AAB6-2D39BC1CCB93}" type="sibTrans" cxnId="{C1E1D71B-8719-4FC0-9E6B-6C74C08B10D9}">
      <dgm:prSet/>
      <dgm:spPr/>
      <dgm:t>
        <a:bodyPr/>
        <a:lstStyle/>
        <a:p>
          <a:endParaRPr lang="zh-TW" altLang="en-US"/>
        </a:p>
      </dgm:t>
    </dgm:pt>
    <dgm:pt modelId="{CAE24E9A-9B8C-4E80-88AE-6D7858F7940E}">
      <dgm:prSet phldrT="[文字]" custT="1"/>
      <dgm:spPr/>
      <dgm:t>
        <a:bodyPr/>
        <a:lstStyle/>
        <a:p>
          <a:r>
            <a:rPr lang="zh-TW" altLang="en-US" sz="32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透過原住民族基本法的制定獲得自治權與文化權的保障</a:t>
          </a:r>
          <a:endParaRPr lang="zh-TW" altLang="en-US" sz="32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380711-256C-4244-8790-C3FD73AE43E3}" type="parTrans" cxnId="{7444B44B-D540-4C47-AD49-6D24701D91B0}">
      <dgm:prSet/>
      <dgm:spPr/>
      <dgm:t>
        <a:bodyPr/>
        <a:lstStyle/>
        <a:p>
          <a:endParaRPr lang="zh-TW" altLang="en-US"/>
        </a:p>
      </dgm:t>
    </dgm:pt>
    <dgm:pt modelId="{AFBA4DB5-5BB2-4E7B-B992-88D9BA33072A}" type="sibTrans" cxnId="{7444B44B-D540-4C47-AD49-6D24701D91B0}">
      <dgm:prSet/>
      <dgm:spPr/>
      <dgm:t>
        <a:bodyPr/>
        <a:lstStyle/>
        <a:p>
          <a:endParaRPr lang="zh-TW" altLang="en-US"/>
        </a:p>
      </dgm:t>
    </dgm:pt>
    <dgm:pt modelId="{F6460159-DE85-4395-82B0-DB769A019BB6}">
      <dgm:prSet phldrT="[文字]" custT="1"/>
      <dgm:spPr/>
      <dgm:t>
        <a:bodyPr/>
        <a:lstStyle/>
        <a:p>
          <a:r>
            <a:rPr lang="zh-TW" altLang="en-US" sz="3600" b="0" smtClean="0">
              <a:latin typeface="標楷體" panose="03000509000000000000" pitchFamily="65" charset="-120"/>
              <a:ea typeface="標楷體" panose="03000509000000000000" pitchFamily="65" charset="-120"/>
            </a:rPr>
            <a:t>同性婚姻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7D7509-901E-4A8B-994E-B5CA0010839B}" type="parTrans" cxnId="{B33A3D87-C79D-40CD-A485-89EEC73B9DA4}">
      <dgm:prSet/>
      <dgm:spPr/>
      <dgm:t>
        <a:bodyPr/>
        <a:lstStyle/>
        <a:p>
          <a:endParaRPr lang="zh-TW" altLang="en-US"/>
        </a:p>
      </dgm:t>
    </dgm:pt>
    <dgm:pt modelId="{B62270AF-B971-403E-ABAF-8E1153634715}" type="sibTrans" cxnId="{B33A3D87-C79D-40CD-A485-89EEC73B9DA4}">
      <dgm:prSet/>
      <dgm:spPr/>
      <dgm:t>
        <a:bodyPr/>
        <a:lstStyle/>
        <a:p>
          <a:endParaRPr lang="zh-TW" altLang="en-US"/>
        </a:p>
      </dgm:t>
    </dgm:pt>
    <dgm:pt modelId="{FCCDFEE0-E189-4201-AD0B-24C93543632F}">
      <dgm:prSet phldrT="[文字]" custT="1"/>
      <dgm:spPr/>
      <dgm:t>
        <a:bodyPr/>
        <a:lstStyle/>
        <a:p>
          <a:r>
            <a:rPr lang="zh-TW" altLang="en-US" sz="32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釋字第</a:t>
          </a:r>
          <a:r>
            <a:rPr lang="en-US" altLang="en-US" sz="32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748</a:t>
          </a:r>
          <a:r>
            <a:rPr lang="zh-TW" altLang="en-US" sz="32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號中指出現行民法親屬篇未允許同性結婚違憲</a:t>
          </a:r>
          <a:endParaRPr lang="zh-TW" altLang="en-US" sz="32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9223E9-840A-463A-A68C-153087A2D4BF}" type="parTrans" cxnId="{34F8C74B-7676-480D-8410-4C9F054DBE03}">
      <dgm:prSet/>
      <dgm:spPr/>
      <dgm:t>
        <a:bodyPr/>
        <a:lstStyle/>
        <a:p>
          <a:endParaRPr lang="zh-TW" altLang="en-US"/>
        </a:p>
      </dgm:t>
    </dgm:pt>
    <dgm:pt modelId="{17FEC0EE-4F31-4096-BE52-441C5C3D78ED}" type="sibTrans" cxnId="{34F8C74B-7676-480D-8410-4C9F054DBE03}">
      <dgm:prSet/>
      <dgm:spPr/>
      <dgm:t>
        <a:bodyPr/>
        <a:lstStyle/>
        <a:p>
          <a:endParaRPr lang="zh-TW" altLang="en-US"/>
        </a:p>
      </dgm:t>
    </dgm:pt>
    <dgm:pt modelId="{A3AF1EE7-B9AF-4015-B867-7D16925AC750}">
      <dgm:prSet phldrT="[文字]" custT="1"/>
      <dgm:spPr/>
      <dgm:t>
        <a:bodyPr/>
        <a:lstStyle/>
        <a:p>
          <a:r>
            <a:rPr lang="en-US" altLang="zh-TW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2019</a:t>
          </a:r>
          <a:r>
            <a:rPr lang="zh-TW" altLang="en-US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日，</a:t>
          </a:r>
          <a:r>
            <a:rPr lang="en-US" altLang="zh-TW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司法院釋字第七四八號解釋施行法</a:t>
          </a:r>
          <a:r>
            <a:rPr lang="en-US" altLang="zh-TW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en-US" sz="3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三讀通過，達成婚姻自由之平等保護</a:t>
          </a:r>
          <a:endParaRPr lang="zh-TW" altLang="en-US" sz="32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9935F5-BBE3-4FC0-8E7A-96262E64238D}" type="parTrans" cxnId="{BDD5881B-C61E-49A3-828C-3A8A5E8730FD}">
      <dgm:prSet/>
      <dgm:spPr/>
      <dgm:t>
        <a:bodyPr/>
        <a:lstStyle/>
        <a:p>
          <a:endParaRPr lang="zh-TW" altLang="en-US"/>
        </a:p>
      </dgm:t>
    </dgm:pt>
    <dgm:pt modelId="{9EBD4B00-CC4E-428B-A6B5-BE2B55663FF4}" type="sibTrans" cxnId="{BDD5881B-C61E-49A3-828C-3A8A5E8730FD}">
      <dgm:prSet/>
      <dgm:spPr/>
      <dgm:t>
        <a:bodyPr/>
        <a:lstStyle/>
        <a:p>
          <a:endParaRPr lang="zh-TW" altLang="en-US"/>
        </a:p>
      </dgm:t>
    </dgm:pt>
    <dgm:pt modelId="{D26490F2-EAE9-45AE-BFC5-B4C9C5467C0E}" type="pres">
      <dgm:prSet presAssocID="{370DA875-DEDC-4FA8-917D-7E48A72F33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797E92-FE00-43DA-B011-E2CF7EB64E43}" type="pres">
      <dgm:prSet presAssocID="{19A1E904-8ED7-4896-8DF7-3B61C603D2AD}" presName="parentText" presStyleLbl="node1" presStyleIdx="0" presStyleCnt="2" custScaleY="72726" custLinFactNeighborY="-87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F21602-EF00-4ED5-8585-7F8D7F6F00E0}" type="pres">
      <dgm:prSet presAssocID="{19A1E904-8ED7-4896-8DF7-3B61C603D2A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F10C5-3137-4292-AAEC-6B24E5B5A654}" type="pres">
      <dgm:prSet presAssocID="{F6460159-DE85-4395-82B0-DB769A019BB6}" presName="parentText" presStyleLbl="node1" presStyleIdx="1" presStyleCnt="2" custScaleY="72775" custLinFactNeighborY="8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8B0835-DEB6-4DBF-9858-1B430465C7E6}" type="pres">
      <dgm:prSet presAssocID="{F6460159-DE85-4395-82B0-DB769A019BB6}" presName="childText" presStyleLbl="revTx" presStyleIdx="1" presStyleCnt="2" custLinFactNeighborX="-749" custLinFactNeighborY="261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44B44B-D540-4C47-AD49-6D24701D91B0}" srcId="{19A1E904-8ED7-4896-8DF7-3B61C603D2AD}" destId="{CAE24E9A-9B8C-4E80-88AE-6D7858F7940E}" srcOrd="0" destOrd="0" parTransId="{B2380711-256C-4244-8790-C3FD73AE43E3}" sibTransId="{AFBA4DB5-5BB2-4E7B-B992-88D9BA33072A}"/>
    <dgm:cxn modelId="{21A2EFE9-7F3B-491E-A073-3714F56FEA61}" type="presOf" srcId="{FCCDFEE0-E189-4201-AD0B-24C93543632F}" destId="{EA8B0835-DEB6-4DBF-9858-1B430465C7E6}" srcOrd="0" destOrd="0" presId="urn:microsoft.com/office/officeart/2005/8/layout/vList2"/>
    <dgm:cxn modelId="{12CFA6AF-948B-4679-B3B9-2B7262011E79}" type="presOf" srcId="{F6460159-DE85-4395-82B0-DB769A019BB6}" destId="{EDFF10C5-3137-4292-AAEC-6B24E5B5A654}" srcOrd="0" destOrd="0" presId="urn:microsoft.com/office/officeart/2005/8/layout/vList2"/>
    <dgm:cxn modelId="{0F234C66-F558-4E80-8D85-1939FDC9DB53}" type="presOf" srcId="{CAE24E9A-9B8C-4E80-88AE-6D7858F7940E}" destId="{F2F21602-EF00-4ED5-8585-7F8D7F6F00E0}" srcOrd="0" destOrd="0" presId="urn:microsoft.com/office/officeart/2005/8/layout/vList2"/>
    <dgm:cxn modelId="{D5298106-3280-4D4E-9C17-B495D2BFE1CB}" type="presOf" srcId="{19A1E904-8ED7-4896-8DF7-3B61C603D2AD}" destId="{66797E92-FE00-43DA-B011-E2CF7EB64E43}" srcOrd="0" destOrd="0" presId="urn:microsoft.com/office/officeart/2005/8/layout/vList2"/>
    <dgm:cxn modelId="{B33A3D87-C79D-40CD-A485-89EEC73B9DA4}" srcId="{370DA875-DEDC-4FA8-917D-7E48A72F334C}" destId="{F6460159-DE85-4395-82B0-DB769A019BB6}" srcOrd="1" destOrd="0" parTransId="{BC7D7509-901E-4A8B-994E-B5CA0010839B}" sibTransId="{B62270AF-B971-403E-ABAF-8E1153634715}"/>
    <dgm:cxn modelId="{C1E1D71B-8719-4FC0-9E6B-6C74C08B10D9}" srcId="{370DA875-DEDC-4FA8-917D-7E48A72F334C}" destId="{19A1E904-8ED7-4896-8DF7-3B61C603D2AD}" srcOrd="0" destOrd="0" parTransId="{5DBE44D2-CAA2-4BC5-87C6-6AF23B7BC0D6}" sibTransId="{3F27166C-02D6-4921-AAB6-2D39BC1CCB93}"/>
    <dgm:cxn modelId="{5C98F8DF-D1D3-4F37-8C83-98940270B096}" type="presOf" srcId="{370DA875-DEDC-4FA8-917D-7E48A72F334C}" destId="{D26490F2-EAE9-45AE-BFC5-B4C9C5467C0E}" srcOrd="0" destOrd="0" presId="urn:microsoft.com/office/officeart/2005/8/layout/vList2"/>
    <dgm:cxn modelId="{34F8C74B-7676-480D-8410-4C9F054DBE03}" srcId="{F6460159-DE85-4395-82B0-DB769A019BB6}" destId="{FCCDFEE0-E189-4201-AD0B-24C93543632F}" srcOrd="0" destOrd="0" parTransId="{779223E9-840A-463A-A68C-153087A2D4BF}" sibTransId="{17FEC0EE-4F31-4096-BE52-441C5C3D78ED}"/>
    <dgm:cxn modelId="{77FF3475-D02D-45C5-8CB5-7D5B6055CB82}" type="presOf" srcId="{A3AF1EE7-B9AF-4015-B867-7D16925AC750}" destId="{EA8B0835-DEB6-4DBF-9858-1B430465C7E6}" srcOrd="0" destOrd="1" presId="urn:microsoft.com/office/officeart/2005/8/layout/vList2"/>
    <dgm:cxn modelId="{BDD5881B-C61E-49A3-828C-3A8A5E8730FD}" srcId="{F6460159-DE85-4395-82B0-DB769A019BB6}" destId="{A3AF1EE7-B9AF-4015-B867-7D16925AC750}" srcOrd="1" destOrd="0" parTransId="{279935F5-BBE3-4FC0-8E7A-96262E64238D}" sibTransId="{9EBD4B00-CC4E-428B-A6B5-BE2B55663FF4}"/>
    <dgm:cxn modelId="{989BE6AF-518A-48F4-BE97-EF28F6B38877}" type="presParOf" srcId="{D26490F2-EAE9-45AE-BFC5-B4C9C5467C0E}" destId="{66797E92-FE00-43DA-B011-E2CF7EB64E43}" srcOrd="0" destOrd="0" presId="urn:microsoft.com/office/officeart/2005/8/layout/vList2"/>
    <dgm:cxn modelId="{57EAB68D-5B29-4E25-9E15-6DBC74A16BF6}" type="presParOf" srcId="{D26490F2-EAE9-45AE-BFC5-B4C9C5467C0E}" destId="{F2F21602-EF00-4ED5-8585-7F8D7F6F00E0}" srcOrd="1" destOrd="0" presId="urn:microsoft.com/office/officeart/2005/8/layout/vList2"/>
    <dgm:cxn modelId="{0B94A052-DED7-498A-B728-E8F28ADDCFD2}" type="presParOf" srcId="{D26490F2-EAE9-45AE-BFC5-B4C9C5467C0E}" destId="{EDFF10C5-3137-4292-AAEC-6B24E5B5A654}" srcOrd="2" destOrd="0" presId="urn:microsoft.com/office/officeart/2005/8/layout/vList2"/>
    <dgm:cxn modelId="{CF3E801A-F607-4F21-801E-DF886C927299}" type="presParOf" srcId="{D26490F2-EAE9-45AE-BFC5-B4C9C5467C0E}" destId="{EA8B0835-DEB6-4DBF-9858-1B430465C7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0DA875-DEDC-4FA8-917D-7E48A72F334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19A1E904-8ED7-4896-8DF7-3B61C603D2AD}">
      <dgm:prSet phldrT="[文字]" custT="1"/>
      <dgm:spPr/>
      <dgm:t>
        <a:bodyPr/>
        <a:lstStyle/>
        <a:p>
          <a:r>
            <a:rPr lang="zh-TW" altLang="en-US" sz="3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新住民</a:t>
          </a:r>
          <a:endParaRPr lang="zh-TW" altLang="en-US" sz="36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BE44D2-CAA2-4BC5-87C6-6AF23B7BC0D6}" type="parTrans" cxnId="{C1E1D71B-8719-4FC0-9E6B-6C74C08B10D9}">
      <dgm:prSet/>
      <dgm:spPr/>
      <dgm:t>
        <a:bodyPr/>
        <a:lstStyle/>
        <a:p>
          <a:endParaRPr lang="zh-TW" altLang="en-US"/>
        </a:p>
      </dgm:t>
    </dgm:pt>
    <dgm:pt modelId="{3F27166C-02D6-4921-AAB6-2D39BC1CCB93}" type="sibTrans" cxnId="{C1E1D71B-8719-4FC0-9E6B-6C74C08B10D9}">
      <dgm:prSet/>
      <dgm:spPr/>
      <dgm:t>
        <a:bodyPr/>
        <a:lstStyle/>
        <a:p>
          <a:endParaRPr lang="zh-TW" altLang="en-US"/>
        </a:p>
      </dgm:t>
    </dgm:pt>
    <dgm:pt modelId="{CAE24E9A-9B8C-4E80-88AE-6D7858F7940E}">
      <dgm:prSet phldrT="[文字]" custT="1"/>
      <dgm:spPr/>
      <dgm:t>
        <a:bodyPr/>
        <a:lstStyle/>
        <a:p>
          <a:pPr marL="285750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200" b="0" smtClean="0">
              <a:latin typeface="標楷體" panose="03000509000000000000" pitchFamily="65" charset="-120"/>
              <a:ea typeface="標楷體" panose="03000509000000000000" pitchFamily="65" charset="-120"/>
            </a:rPr>
            <a:t>修訂入出國及移民法，放寬離婚後外籍配偶在臺居留權益</a:t>
          </a:r>
          <a:endParaRPr lang="zh-TW" altLang="en-US" sz="32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380711-256C-4244-8790-C3FD73AE43E3}" type="parTrans" cxnId="{7444B44B-D540-4C47-AD49-6D24701D91B0}">
      <dgm:prSet/>
      <dgm:spPr/>
      <dgm:t>
        <a:bodyPr/>
        <a:lstStyle/>
        <a:p>
          <a:endParaRPr lang="zh-TW" altLang="en-US"/>
        </a:p>
      </dgm:t>
    </dgm:pt>
    <dgm:pt modelId="{AFBA4DB5-5BB2-4E7B-B992-88D9BA33072A}" type="sibTrans" cxnId="{7444B44B-D540-4C47-AD49-6D24701D91B0}">
      <dgm:prSet/>
      <dgm:spPr/>
      <dgm:t>
        <a:bodyPr/>
        <a:lstStyle/>
        <a:p>
          <a:endParaRPr lang="zh-TW" altLang="en-US"/>
        </a:p>
      </dgm:t>
    </dgm:pt>
    <dgm:pt modelId="{53ECBA96-034E-4F27-901A-516ED9AB4383}">
      <dgm:prSet phldrT="[文字]" custT="1"/>
      <dgm:spPr/>
      <dgm:t>
        <a:bodyPr/>
        <a:lstStyle/>
        <a:p>
          <a:pPr marL="28575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zh-TW" altLang="en-US" sz="3200" b="0" smtClean="0">
              <a:latin typeface="標楷體" panose="03000509000000000000" pitchFamily="65" charset="-120"/>
              <a:ea typeface="標楷體" panose="03000509000000000000" pitchFamily="65" charset="-120"/>
            </a:rPr>
            <a:t>修訂國籍法，使受到家庭暴力而離婚的外籍配偶，其歸化資格可縮短為居留</a:t>
          </a:r>
          <a:r>
            <a:rPr lang="en-US" altLang="en-US" sz="3200" b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200" b="0" smtClean="0">
              <a:latin typeface="標楷體" panose="03000509000000000000" pitchFamily="65" charset="-120"/>
              <a:ea typeface="標楷體" panose="03000509000000000000" pitchFamily="65" charset="-120"/>
            </a:rPr>
            <a:t>年。</a:t>
          </a:r>
          <a:endParaRPr lang="zh-TW" altLang="en-US" sz="32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BFF53D-36D0-4A02-952F-EA2F90703073}" type="parTrans" cxnId="{26F2FEE6-828C-4602-9DFC-520013DB9371}">
      <dgm:prSet/>
      <dgm:spPr/>
      <dgm:t>
        <a:bodyPr/>
        <a:lstStyle/>
        <a:p>
          <a:endParaRPr lang="zh-TW" altLang="en-US"/>
        </a:p>
      </dgm:t>
    </dgm:pt>
    <dgm:pt modelId="{D099C05A-A602-4825-8E0B-F9F4B6F0C634}" type="sibTrans" cxnId="{26F2FEE6-828C-4602-9DFC-520013DB9371}">
      <dgm:prSet/>
      <dgm:spPr/>
      <dgm:t>
        <a:bodyPr/>
        <a:lstStyle/>
        <a:p>
          <a:endParaRPr lang="zh-TW" altLang="en-US"/>
        </a:p>
      </dgm:t>
    </dgm:pt>
    <dgm:pt modelId="{B4165BA9-D730-4CCA-9597-2829A6CD91B7}">
      <dgm:prSet phldrT="[文字]" custT="1"/>
      <dgm:spPr/>
      <dgm:t>
        <a:bodyPr/>
        <a:lstStyle/>
        <a:p>
          <a:pPr marL="28575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zh-TW" altLang="en-US" sz="3200" b="0" smtClean="0">
              <a:latin typeface="標楷體" panose="03000509000000000000" pitchFamily="65" charset="-120"/>
              <a:ea typeface="標楷體" panose="03000509000000000000" pitchFamily="65" charset="-120"/>
            </a:rPr>
            <a:t>將「新住民語文」列入課程之中。讓每一位小學生不管是不是「新臺灣之子」都有選擇學習該語言的機會。</a:t>
          </a:r>
          <a:endParaRPr lang="zh-TW" altLang="en-US" sz="32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D3BBCA-809F-4057-9CD9-1CD3AADD999F}" type="parTrans" cxnId="{0FD4C303-008A-4A58-A63F-4312A09E7811}">
      <dgm:prSet/>
      <dgm:spPr/>
      <dgm:t>
        <a:bodyPr/>
        <a:lstStyle/>
        <a:p>
          <a:endParaRPr lang="zh-TW" altLang="en-US"/>
        </a:p>
      </dgm:t>
    </dgm:pt>
    <dgm:pt modelId="{96561C7F-E5E1-4FDC-839F-19183AD10437}" type="sibTrans" cxnId="{0FD4C303-008A-4A58-A63F-4312A09E7811}">
      <dgm:prSet/>
      <dgm:spPr/>
      <dgm:t>
        <a:bodyPr/>
        <a:lstStyle/>
        <a:p>
          <a:endParaRPr lang="zh-TW" altLang="en-US"/>
        </a:p>
      </dgm:t>
    </dgm:pt>
    <dgm:pt modelId="{D26490F2-EAE9-45AE-BFC5-B4C9C5467C0E}" type="pres">
      <dgm:prSet presAssocID="{370DA875-DEDC-4FA8-917D-7E48A72F33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797E92-FE00-43DA-B011-E2CF7EB64E43}" type="pres">
      <dgm:prSet presAssocID="{19A1E904-8ED7-4896-8DF7-3B61C603D2AD}" presName="parentText" presStyleLbl="node1" presStyleIdx="0" presStyleCnt="1" custScaleY="72726" custLinFactNeighborX="-29624" custLinFactNeighborY="-87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F21602-EF00-4ED5-8585-7F8D7F6F00E0}" type="pres">
      <dgm:prSet presAssocID="{19A1E904-8ED7-4896-8DF7-3B61C603D2AD}" presName="childText" presStyleLbl="revTx" presStyleIdx="0" presStyleCnt="1" custLinFactNeighborY="-207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5293E5-BAA4-48BF-85B5-17A0402033E9}" type="presOf" srcId="{19A1E904-8ED7-4896-8DF7-3B61C603D2AD}" destId="{66797E92-FE00-43DA-B011-E2CF7EB64E43}" srcOrd="0" destOrd="0" presId="urn:microsoft.com/office/officeart/2005/8/layout/vList2"/>
    <dgm:cxn modelId="{7444B44B-D540-4C47-AD49-6D24701D91B0}" srcId="{19A1E904-8ED7-4896-8DF7-3B61C603D2AD}" destId="{CAE24E9A-9B8C-4E80-88AE-6D7858F7940E}" srcOrd="0" destOrd="0" parTransId="{B2380711-256C-4244-8790-C3FD73AE43E3}" sibTransId="{AFBA4DB5-5BB2-4E7B-B992-88D9BA33072A}"/>
    <dgm:cxn modelId="{9144ACDB-7C5D-4FF9-AD11-BCC2322B634B}" type="presOf" srcId="{B4165BA9-D730-4CCA-9597-2829A6CD91B7}" destId="{F2F21602-EF00-4ED5-8585-7F8D7F6F00E0}" srcOrd="0" destOrd="2" presId="urn:microsoft.com/office/officeart/2005/8/layout/vList2"/>
    <dgm:cxn modelId="{FFA11802-79B5-40C0-99F4-FAB7BAE7FBFE}" type="presOf" srcId="{370DA875-DEDC-4FA8-917D-7E48A72F334C}" destId="{D26490F2-EAE9-45AE-BFC5-B4C9C5467C0E}" srcOrd="0" destOrd="0" presId="urn:microsoft.com/office/officeart/2005/8/layout/vList2"/>
    <dgm:cxn modelId="{C083884E-E8A5-455C-BA31-55E7B2DD0C23}" type="presOf" srcId="{CAE24E9A-9B8C-4E80-88AE-6D7858F7940E}" destId="{F2F21602-EF00-4ED5-8585-7F8D7F6F00E0}" srcOrd="0" destOrd="0" presId="urn:microsoft.com/office/officeart/2005/8/layout/vList2"/>
    <dgm:cxn modelId="{0FD4C303-008A-4A58-A63F-4312A09E7811}" srcId="{19A1E904-8ED7-4896-8DF7-3B61C603D2AD}" destId="{B4165BA9-D730-4CCA-9597-2829A6CD91B7}" srcOrd="2" destOrd="0" parTransId="{69D3BBCA-809F-4057-9CD9-1CD3AADD999F}" sibTransId="{96561C7F-E5E1-4FDC-839F-19183AD10437}"/>
    <dgm:cxn modelId="{0F390BD5-FAD7-4794-851B-DF1C8FB9AE10}" type="presOf" srcId="{53ECBA96-034E-4F27-901A-516ED9AB4383}" destId="{F2F21602-EF00-4ED5-8585-7F8D7F6F00E0}" srcOrd="0" destOrd="1" presId="urn:microsoft.com/office/officeart/2005/8/layout/vList2"/>
    <dgm:cxn modelId="{C1E1D71B-8719-4FC0-9E6B-6C74C08B10D9}" srcId="{370DA875-DEDC-4FA8-917D-7E48A72F334C}" destId="{19A1E904-8ED7-4896-8DF7-3B61C603D2AD}" srcOrd="0" destOrd="0" parTransId="{5DBE44D2-CAA2-4BC5-87C6-6AF23B7BC0D6}" sibTransId="{3F27166C-02D6-4921-AAB6-2D39BC1CCB93}"/>
    <dgm:cxn modelId="{26F2FEE6-828C-4602-9DFC-520013DB9371}" srcId="{19A1E904-8ED7-4896-8DF7-3B61C603D2AD}" destId="{53ECBA96-034E-4F27-901A-516ED9AB4383}" srcOrd="1" destOrd="0" parTransId="{56BFF53D-36D0-4A02-952F-EA2F90703073}" sibTransId="{D099C05A-A602-4825-8E0B-F9F4B6F0C634}"/>
    <dgm:cxn modelId="{82055D65-B3EB-46BC-B14F-6D16D638E27F}" type="presParOf" srcId="{D26490F2-EAE9-45AE-BFC5-B4C9C5467C0E}" destId="{66797E92-FE00-43DA-B011-E2CF7EB64E43}" srcOrd="0" destOrd="0" presId="urn:microsoft.com/office/officeart/2005/8/layout/vList2"/>
    <dgm:cxn modelId="{32AE1FBF-0613-4832-B5FD-B51E8CE060FC}" type="presParOf" srcId="{D26490F2-EAE9-45AE-BFC5-B4C9C5467C0E}" destId="{F2F21602-EF00-4ED5-8585-7F8D7F6F00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B0FE8-F722-4FE7-A05F-94EF0048D47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612F28E3-4069-4062-9EC0-6D25C10FCEC5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古希臘的雅典城邦</a:t>
          </a:r>
          <a:endParaRPr lang="zh-TW" altLang="en-US" sz="3600" dirty="0"/>
        </a:p>
      </dgm:t>
    </dgm:pt>
    <dgm:pt modelId="{92D5939B-F075-406E-98C1-BCA4BAF47538}" type="parTrans" cxnId="{47032AA8-78B5-4736-BC34-D305FB941E6E}">
      <dgm:prSet/>
      <dgm:spPr/>
      <dgm:t>
        <a:bodyPr/>
        <a:lstStyle/>
        <a:p>
          <a:endParaRPr lang="zh-TW" altLang="en-US"/>
        </a:p>
      </dgm:t>
    </dgm:pt>
    <dgm:pt modelId="{F87244EE-BBEA-4B65-9EAA-078B6D5D0FBC}" type="sibTrans" cxnId="{47032AA8-78B5-4736-BC34-D305FB941E6E}">
      <dgm:prSet/>
      <dgm:spPr/>
      <dgm:t>
        <a:bodyPr/>
        <a:lstStyle/>
        <a:p>
          <a:endParaRPr lang="zh-TW" altLang="en-US"/>
        </a:p>
      </dgm:t>
    </dgm:pt>
    <dgm:pt modelId="{313041B6-B0BE-411A-8F20-E13CEEFE70B7}">
      <dgm:prSet phldrT="[文字]" custT="1"/>
      <dgm:spPr/>
      <dgm:t>
        <a:bodyPr/>
        <a:lstStyle/>
        <a:p>
          <a:r>
            <a:rPr lang="en-US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世紀歐洲各國</a:t>
          </a:r>
          <a:endParaRPr lang="zh-TW" altLang="en-US" sz="3600" dirty="0"/>
        </a:p>
      </dgm:t>
    </dgm:pt>
    <dgm:pt modelId="{659AD400-4F1D-42BB-A655-69C25EC51FE9}" type="parTrans" cxnId="{5A46DE41-7BFF-4BCC-BF3A-8A314B4360A8}">
      <dgm:prSet/>
      <dgm:spPr/>
      <dgm:t>
        <a:bodyPr/>
        <a:lstStyle/>
        <a:p>
          <a:endParaRPr lang="zh-TW" altLang="en-US"/>
        </a:p>
      </dgm:t>
    </dgm:pt>
    <dgm:pt modelId="{2D7D35A2-17C6-47FA-8B53-E23D7C2DE4B4}" type="sibTrans" cxnId="{5A46DE41-7BFF-4BCC-BF3A-8A314B4360A8}">
      <dgm:prSet/>
      <dgm:spPr/>
      <dgm:t>
        <a:bodyPr/>
        <a:lstStyle/>
        <a:p>
          <a:endParaRPr lang="zh-TW" altLang="en-US"/>
        </a:p>
      </dgm:t>
    </dgm:pt>
    <dgm:pt modelId="{D2050AC6-CF38-4EB2-BC12-BB1B7A0F6AC0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美國獨立宣言與法國人權宣言</a:t>
          </a:r>
          <a:endParaRPr lang="zh-TW" altLang="en-US" sz="3600" dirty="0"/>
        </a:p>
      </dgm:t>
    </dgm:pt>
    <dgm:pt modelId="{3AF62EAE-08EF-478B-9AD0-5F21973A510C}" type="parTrans" cxnId="{45A8CC7C-80F5-4E2A-8594-CAD829D529AB}">
      <dgm:prSet/>
      <dgm:spPr/>
      <dgm:t>
        <a:bodyPr/>
        <a:lstStyle/>
        <a:p>
          <a:endParaRPr lang="zh-TW" altLang="en-US"/>
        </a:p>
      </dgm:t>
    </dgm:pt>
    <dgm:pt modelId="{FBFC6F8A-C739-4D81-AC3A-B2E4D7663D11}" type="sibTrans" cxnId="{45A8CC7C-80F5-4E2A-8594-CAD829D529AB}">
      <dgm:prSet/>
      <dgm:spPr/>
      <dgm:t>
        <a:bodyPr/>
        <a:lstStyle/>
        <a:p>
          <a:endParaRPr lang="zh-TW" altLang="en-US"/>
        </a:p>
      </dgm:t>
    </dgm:pt>
    <dgm:pt modelId="{F2DBA344-694A-4DEC-BE58-23A4BA6FA5C7}" type="pres">
      <dgm:prSet presAssocID="{F2BB0FE8-F722-4FE7-A05F-94EF0048D47C}" presName="Name0" presStyleCnt="0">
        <dgm:presLayoutVars>
          <dgm:dir/>
          <dgm:resizeHandles val="exact"/>
        </dgm:presLayoutVars>
      </dgm:prSet>
      <dgm:spPr/>
    </dgm:pt>
    <dgm:pt modelId="{B9680CC9-B55A-45D9-97A4-CE625F29D57D}" type="pres">
      <dgm:prSet presAssocID="{612F28E3-4069-4062-9EC0-6D25C10FCE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7D7537-ED3A-4828-B56F-D085B62DE938}" type="pres">
      <dgm:prSet presAssocID="{F87244EE-BBEA-4B65-9EAA-078B6D5D0FB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6D0C47C-939A-45C0-ACCB-30906366D8D6}" type="pres">
      <dgm:prSet presAssocID="{F87244EE-BBEA-4B65-9EAA-078B6D5D0FB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0871A612-A9C4-4724-80C3-3EF2565400BB}" type="pres">
      <dgm:prSet presAssocID="{313041B6-B0BE-411A-8F20-E13CEEFE70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679374-DF1F-42B4-B886-A617834F9B29}" type="pres">
      <dgm:prSet presAssocID="{2D7D35A2-17C6-47FA-8B53-E23D7C2DE4B4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796B7B9E-91F9-4DA9-B54A-83E21B39AF18}" type="pres">
      <dgm:prSet presAssocID="{2D7D35A2-17C6-47FA-8B53-E23D7C2DE4B4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364440E-555D-4088-90BC-24A7FDE5FF9B}" type="pres">
      <dgm:prSet presAssocID="{D2050AC6-CF38-4EB2-BC12-BB1B7A0F6A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F45CD9-D88B-4CA3-A04B-FF4A271DF424}" type="presOf" srcId="{F2BB0FE8-F722-4FE7-A05F-94EF0048D47C}" destId="{F2DBA344-694A-4DEC-BE58-23A4BA6FA5C7}" srcOrd="0" destOrd="0" presId="urn:microsoft.com/office/officeart/2005/8/layout/process1"/>
    <dgm:cxn modelId="{47032AA8-78B5-4736-BC34-D305FB941E6E}" srcId="{F2BB0FE8-F722-4FE7-A05F-94EF0048D47C}" destId="{612F28E3-4069-4062-9EC0-6D25C10FCEC5}" srcOrd="0" destOrd="0" parTransId="{92D5939B-F075-406E-98C1-BCA4BAF47538}" sibTransId="{F87244EE-BBEA-4B65-9EAA-078B6D5D0FBC}"/>
    <dgm:cxn modelId="{03CF9B6F-321F-4A3D-8006-82BA4B75987F}" type="presOf" srcId="{D2050AC6-CF38-4EB2-BC12-BB1B7A0F6AC0}" destId="{F364440E-555D-4088-90BC-24A7FDE5FF9B}" srcOrd="0" destOrd="0" presId="urn:microsoft.com/office/officeart/2005/8/layout/process1"/>
    <dgm:cxn modelId="{FEF07BCC-6F8D-4AF6-A578-572CA2D9BFF0}" type="presOf" srcId="{F87244EE-BBEA-4B65-9EAA-078B6D5D0FBC}" destId="{26D0C47C-939A-45C0-ACCB-30906366D8D6}" srcOrd="1" destOrd="0" presId="urn:microsoft.com/office/officeart/2005/8/layout/process1"/>
    <dgm:cxn modelId="{26C2CCC9-6AFC-4D24-8A14-82243DBC28D0}" type="presOf" srcId="{2D7D35A2-17C6-47FA-8B53-E23D7C2DE4B4}" destId="{796B7B9E-91F9-4DA9-B54A-83E21B39AF18}" srcOrd="1" destOrd="0" presId="urn:microsoft.com/office/officeart/2005/8/layout/process1"/>
    <dgm:cxn modelId="{45A8CC7C-80F5-4E2A-8594-CAD829D529AB}" srcId="{F2BB0FE8-F722-4FE7-A05F-94EF0048D47C}" destId="{D2050AC6-CF38-4EB2-BC12-BB1B7A0F6AC0}" srcOrd="2" destOrd="0" parTransId="{3AF62EAE-08EF-478B-9AD0-5F21973A510C}" sibTransId="{FBFC6F8A-C739-4D81-AC3A-B2E4D7663D11}"/>
    <dgm:cxn modelId="{06AD6D8F-05C8-48BF-AC50-7ADD65DF6A5B}" type="presOf" srcId="{F87244EE-BBEA-4B65-9EAA-078B6D5D0FBC}" destId="{6A7D7537-ED3A-4828-B56F-D085B62DE938}" srcOrd="0" destOrd="0" presId="urn:microsoft.com/office/officeart/2005/8/layout/process1"/>
    <dgm:cxn modelId="{D6C0F51B-48D1-469F-890D-A12D519DA17B}" type="presOf" srcId="{2D7D35A2-17C6-47FA-8B53-E23D7C2DE4B4}" destId="{C9679374-DF1F-42B4-B886-A617834F9B29}" srcOrd="0" destOrd="0" presId="urn:microsoft.com/office/officeart/2005/8/layout/process1"/>
    <dgm:cxn modelId="{6E90686B-9689-4DE5-9E57-EAF29C875D2E}" type="presOf" srcId="{313041B6-B0BE-411A-8F20-E13CEEFE70B7}" destId="{0871A612-A9C4-4724-80C3-3EF2565400BB}" srcOrd="0" destOrd="0" presId="urn:microsoft.com/office/officeart/2005/8/layout/process1"/>
    <dgm:cxn modelId="{FB8491AD-E196-40DA-8F42-65E0B5A40377}" type="presOf" srcId="{612F28E3-4069-4062-9EC0-6D25C10FCEC5}" destId="{B9680CC9-B55A-45D9-97A4-CE625F29D57D}" srcOrd="0" destOrd="0" presId="urn:microsoft.com/office/officeart/2005/8/layout/process1"/>
    <dgm:cxn modelId="{5A46DE41-7BFF-4BCC-BF3A-8A314B4360A8}" srcId="{F2BB0FE8-F722-4FE7-A05F-94EF0048D47C}" destId="{313041B6-B0BE-411A-8F20-E13CEEFE70B7}" srcOrd="1" destOrd="0" parTransId="{659AD400-4F1D-42BB-A655-69C25EC51FE9}" sibTransId="{2D7D35A2-17C6-47FA-8B53-E23D7C2DE4B4}"/>
    <dgm:cxn modelId="{F4D748FD-EFA3-4C58-B072-05940CB5729C}" type="presParOf" srcId="{F2DBA344-694A-4DEC-BE58-23A4BA6FA5C7}" destId="{B9680CC9-B55A-45D9-97A4-CE625F29D57D}" srcOrd="0" destOrd="0" presId="urn:microsoft.com/office/officeart/2005/8/layout/process1"/>
    <dgm:cxn modelId="{2797865E-9A2A-4809-9326-EA6F22ADCFBD}" type="presParOf" srcId="{F2DBA344-694A-4DEC-BE58-23A4BA6FA5C7}" destId="{6A7D7537-ED3A-4828-B56F-D085B62DE938}" srcOrd="1" destOrd="0" presId="urn:microsoft.com/office/officeart/2005/8/layout/process1"/>
    <dgm:cxn modelId="{F6A089A6-C5B1-40CB-86FF-4A3F7A22F3A6}" type="presParOf" srcId="{6A7D7537-ED3A-4828-B56F-D085B62DE938}" destId="{26D0C47C-939A-45C0-ACCB-30906366D8D6}" srcOrd="0" destOrd="0" presId="urn:microsoft.com/office/officeart/2005/8/layout/process1"/>
    <dgm:cxn modelId="{4AC80850-F1B0-4ECE-B109-147C757DC765}" type="presParOf" srcId="{F2DBA344-694A-4DEC-BE58-23A4BA6FA5C7}" destId="{0871A612-A9C4-4724-80C3-3EF2565400BB}" srcOrd="2" destOrd="0" presId="urn:microsoft.com/office/officeart/2005/8/layout/process1"/>
    <dgm:cxn modelId="{97410AC2-40E4-4D03-8F6D-BC0EB9F6C25A}" type="presParOf" srcId="{F2DBA344-694A-4DEC-BE58-23A4BA6FA5C7}" destId="{C9679374-DF1F-42B4-B886-A617834F9B29}" srcOrd="3" destOrd="0" presId="urn:microsoft.com/office/officeart/2005/8/layout/process1"/>
    <dgm:cxn modelId="{46DFE4BA-8EDD-40DD-96D2-0EBD0506AF61}" type="presParOf" srcId="{C9679374-DF1F-42B4-B886-A617834F9B29}" destId="{796B7B9E-91F9-4DA9-B54A-83E21B39AF18}" srcOrd="0" destOrd="0" presId="urn:microsoft.com/office/officeart/2005/8/layout/process1"/>
    <dgm:cxn modelId="{DF5AA3B8-0180-48F5-B3FF-72026EA9C775}" type="presParOf" srcId="{F2DBA344-694A-4DEC-BE58-23A4BA6FA5C7}" destId="{F364440E-555D-4088-90BC-24A7FDE5FF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DD56E-5EE4-4B75-8CC3-27A07037E309}" type="doc">
      <dgm:prSet loTypeId="urn:microsoft.com/office/officeart/2005/8/layout/vList5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5DF4CACD-3E0A-486E-B882-6AFAE3DCEBEC}">
      <dgm:prSet phldrT="[文字]" custT="1"/>
      <dgm:spPr/>
      <dgm:t>
        <a:bodyPr/>
        <a:lstStyle/>
        <a:p>
          <a:r>
            <a:rPr lang="en-US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世紀歐洲各國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ADA17E-B367-4095-A59B-231803E437F4}" type="parTrans" cxnId="{83C8EC1A-5F1C-4F93-A7C2-65135183AF80}">
      <dgm:prSet/>
      <dgm:spPr/>
      <dgm:t>
        <a:bodyPr/>
        <a:lstStyle/>
        <a:p>
          <a:endParaRPr lang="zh-TW" altLang="en-US"/>
        </a:p>
      </dgm:t>
    </dgm:pt>
    <dgm:pt modelId="{799D4074-BA97-49CA-88E5-0B8DE6654C34}" type="sibTrans" cxnId="{83C8EC1A-5F1C-4F93-A7C2-65135183AF80}">
      <dgm:prSet/>
      <dgm:spPr/>
      <dgm:t>
        <a:bodyPr/>
        <a:lstStyle/>
        <a:p>
          <a:endParaRPr lang="zh-TW" altLang="en-US"/>
        </a:p>
      </dgm:t>
    </dgm:pt>
    <dgm:pt modelId="{0BE6CD73-BC76-4090-8158-E42E09AF6605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援引「君權神授」來 強調君主的統治正當性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34FBDA-5C5D-4CE2-9FF8-609BA9EC13A6}" type="parTrans" cxnId="{5ACB02E4-B9D2-4488-9E04-84ECD1E86769}">
      <dgm:prSet/>
      <dgm:spPr/>
      <dgm:t>
        <a:bodyPr/>
        <a:lstStyle/>
        <a:p>
          <a:endParaRPr lang="zh-TW" altLang="en-US"/>
        </a:p>
      </dgm:t>
    </dgm:pt>
    <dgm:pt modelId="{06CCF635-735D-4075-9588-977F0C8E01EC}" type="sibTrans" cxnId="{5ACB02E4-B9D2-4488-9E04-84ECD1E86769}">
      <dgm:prSet/>
      <dgm:spPr/>
      <dgm:t>
        <a:bodyPr/>
        <a:lstStyle/>
        <a:p>
          <a:endParaRPr lang="zh-TW" altLang="en-US"/>
        </a:p>
      </dgm:t>
    </dgm:pt>
    <dgm:pt modelId="{00A8C617-1D8B-4C84-8ED8-400546171049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強化少數人才擁有公民權利的狀況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7AF542-D928-4185-85D0-C492750DA648}" type="parTrans" cxnId="{2CD1DB95-288C-4CA5-A51F-0FFD026D041D}">
      <dgm:prSet/>
      <dgm:spPr/>
      <dgm:t>
        <a:bodyPr/>
        <a:lstStyle/>
        <a:p>
          <a:endParaRPr lang="zh-TW" altLang="en-US"/>
        </a:p>
      </dgm:t>
    </dgm:pt>
    <dgm:pt modelId="{550842D4-EF92-4181-A245-D05FC5A46469}" type="sibTrans" cxnId="{2CD1DB95-288C-4CA5-A51F-0FFD026D041D}">
      <dgm:prSet/>
      <dgm:spPr/>
      <dgm:t>
        <a:bodyPr/>
        <a:lstStyle/>
        <a:p>
          <a:endParaRPr lang="zh-TW" altLang="en-US"/>
        </a:p>
      </dgm:t>
    </dgm:pt>
    <dgm:pt modelId="{F01C2817-C3C8-484F-A13B-ED70B24E2FF9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享有公民身分的人並不普遍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A9982F-5A10-433B-B730-2F32A0F14072}" type="sibTrans" cxnId="{DE65A700-9E35-4D4F-BC29-14F432D0A47E}">
      <dgm:prSet/>
      <dgm:spPr/>
      <dgm:t>
        <a:bodyPr/>
        <a:lstStyle/>
        <a:p>
          <a:endParaRPr lang="zh-TW" altLang="en-US"/>
        </a:p>
      </dgm:t>
    </dgm:pt>
    <dgm:pt modelId="{D8C87548-C7DC-449E-B7D1-0D0EA04F0D9F}" type="parTrans" cxnId="{DE65A700-9E35-4D4F-BC29-14F432D0A47E}">
      <dgm:prSet/>
      <dgm:spPr/>
      <dgm:t>
        <a:bodyPr/>
        <a:lstStyle/>
        <a:p>
          <a:endParaRPr lang="zh-TW" altLang="en-US"/>
        </a:p>
      </dgm:t>
    </dgm:pt>
    <dgm:pt modelId="{1BE399DA-D1A0-4CD9-BA40-ED1FC8A789E2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少數擁有政治權利的「市民」組成「市民大會」，以決定城邦中的重大事務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A0FEC7-0A8D-469A-987C-96E177884B0B}" type="sibTrans" cxnId="{827B1897-C636-455A-807C-87F4E39BEA71}">
      <dgm:prSet/>
      <dgm:spPr/>
      <dgm:t>
        <a:bodyPr/>
        <a:lstStyle/>
        <a:p>
          <a:endParaRPr lang="zh-TW" altLang="en-US"/>
        </a:p>
      </dgm:t>
    </dgm:pt>
    <dgm:pt modelId="{AA7178A6-43E8-414B-9209-04499CD57E2D}" type="parTrans" cxnId="{827B1897-C636-455A-807C-87F4E39BEA71}">
      <dgm:prSet/>
      <dgm:spPr/>
      <dgm:t>
        <a:bodyPr/>
        <a:lstStyle/>
        <a:p>
          <a:endParaRPr lang="zh-TW" altLang="en-US"/>
        </a:p>
      </dgm:t>
    </dgm:pt>
    <dgm:pt modelId="{C464EC1D-30BE-466B-AAC1-50CEB43924F5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最早出現</a:t>
          </a:r>
          <a:r>
            <a: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｢</a:t>
          </a:r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公民</a:t>
          </a:r>
          <a:r>
            <a: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｣</a:t>
          </a:r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一詞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AD343F-C924-4DFE-9CDA-A7ED815B0789}" type="sibTrans" cxnId="{8EE9140D-B241-46CF-A888-1B7AAA3DAC33}">
      <dgm:prSet/>
      <dgm:spPr/>
      <dgm:t>
        <a:bodyPr/>
        <a:lstStyle/>
        <a:p>
          <a:endParaRPr lang="zh-TW" altLang="en-US"/>
        </a:p>
      </dgm:t>
    </dgm:pt>
    <dgm:pt modelId="{400B1DF5-D6D8-44A1-A325-76E44231105B}" type="parTrans" cxnId="{8EE9140D-B241-46CF-A888-1B7AAA3DAC33}">
      <dgm:prSet/>
      <dgm:spPr/>
      <dgm:t>
        <a:bodyPr/>
        <a:lstStyle/>
        <a:p>
          <a:endParaRPr lang="zh-TW" altLang="en-US"/>
        </a:p>
      </dgm:t>
    </dgm:pt>
    <dgm:pt modelId="{E2739519-AE5D-4A05-A654-BB31517BD344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古希臘的雅典城邦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0DEB77-4F01-4D25-8DF0-9E82053A544A}" type="sibTrans" cxnId="{CB940584-01B5-45A9-963D-44EF1B631650}">
      <dgm:prSet/>
      <dgm:spPr/>
      <dgm:t>
        <a:bodyPr/>
        <a:lstStyle/>
        <a:p>
          <a:endParaRPr lang="zh-TW" altLang="en-US"/>
        </a:p>
      </dgm:t>
    </dgm:pt>
    <dgm:pt modelId="{9FA404B5-4BC9-43BA-A8CF-9045DDF9A451}" type="parTrans" cxnId="{CB940584-01B5-45A9-963D-44EF1B631650}">
      <dgm:prSet/>
      <dgm:spPr/>
      <dgm:t>
        <a:bodyPr/>
        <a:lstStyle/>
        <a:p>
          <a:endParaRPr lang="zh-TW" altLang="en-US"/>
        </a:p>
      </dgm:t>
    </dgm:pt>
    <dgm:pt modelId="{47F2542E-8155-4D91-A432-0DB8C055D370}" type="pres">
      <dgm:prSet presAssocID="{773DD56E-5EE4-4B75-8CC3-27A07037E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230B1-6FC4-4E89-BB33-02ED3D8AAA83}" type="pres">
      <dgm:prSet presAssocID="{E2739519-AE5D-4A05-A654-BB31517BD344}" presName="linNode" presStyleCnt="0"/>
      <dgm:spPr/>
    </dgm:pt>
    <dgm:pt modelId="{B71DDE23-72BC-440D-ADEB-165070EE18EB}" type="pres">
      <dgm:prSet presAssocID="{E2739519-AE5D-4A05-A654-BB31517BD344}" presName="parentText" presStyleLbl="node1" presStyleIdx="0" presStyleCnt="2" custScaleX="279005" custScaleY="64750" custLinFactNeighborX="-43" custLinFactNeighborY="-13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E93E79-6580-495F-B93B-F28FB3746043}" type="pres">
      <dgm:prSet presAssocID="{E2739519-AE5D-4A05-A654-BB31517BD344}" presName="descendantText" presStyleLbl="alignAccFollowNode1" presStyleIdx="0" presStyleCnt="2" custScaleX="416440" custScaleY="97290" custLinFactNeighborY="-21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54F83B-6E0A-47F1-A157-D0F8F64EEF99}" type="pres">
      <dgm:prSet presAssocID="{B00DEB77-4F01-4D25-8DF0-9E82053A544A}" presName="sp" presStyleCnt="0"/>
      <dgm:spPr/>
    </dgm:pt>
    <dgm:pt modelId="{CBAB5E88-DF65-4BA5-BDE1-C35FCBE50E57}" type="pres">
      <dgm:prSet presAssocID="{5DF4CACD-3E0A-486E-B882-6AFAE3DCEBEC}" presName="linNode" presStyleCnt="0"/>
      <dgm:spPr/>
    </dgm:pt>
    <dgm:pt modelId="{8DEF26AF-E378-4820-8C4A-587F8EB3810F}" type="pres">
      <dgm:prSet presAssocID="{5DF4CACD-3E0A-486E-B882-6AFAE3DCEBEC}" presName="parentText" presStyleLbl="node1" presStyleIdx="1" presStyleCnt="2" custScaleX="82110" custScaleY="52420" custLinFactNeighborX="-13" custLinFactNeighborY="-26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62ED44-EED4-4355-9C35-8959F78530BE}" type="pres">
      <dgm:prSet presAssocID="{5DF4CACD-3E0A-486E-B882-6AFAE3DCEBEC}" presName="descendantText" presStyleLbl="alignAccFollowNode1" presStyleIdx="1" presStyleCnt="2" custScaleX="125459" custScaleY="79170" custLinFactNeighborX="18" custLinFactNeighborY="-28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A84EAB-4067-4008-B276-B137F468E0E0}" type="presOf" srcId="{00A8C617-1D8B-4C84-8ED8-400546171049}" destId="{F862ED44-EED4-4355-9C35-8959F78530BE}" srcOrd="0" destOrd="1" presId="urn:microsoft.com/office/officeart/2005/8/layout/vList5"/>
    <dgm:cxn modelId="{09039744-4359-4936-923A-6960F0DEB862}" type="presOf" srcId="{C464EC1D-30BE-466B-AAC1-50CEB43924F5}" destId="{5BE93E79-6580-495F-B93B-F28FB3746043}" srcOrd="0" destOrd="0" presId="urn:microsoft.com/office/officeart/2005/8/layout/vList5"/>
    <dgm:cxn modelId="{6158D2F9-18F8-4A65-9776-F22841712DEF}" type="presOf" srcId="{0BE6CD73-BC76-4090-8158-E42E09AF6605}" destId="{F862ED44-EED4-4355-9C35-8959F78530BE}" srcOrd="0" destOrd="0" presId="urn:microsoft.com/office/officeart/2005/8/layout/vList5"/>
    <dgm:cxn modelId="{DE65A700-9E35-4D4F-BC29-14F432D0A47E}" srcId="{E2739519-AE5D-4A05-A654-BB31517BD344}" destId="{F01C2817-C3C8-484F-A13B-ED70B24E2FF9}" srcOrd="2" destOrd="0" parTransId="{D8C87548-C7DC-449E-B7D1-0D0EA04F0D9F}" sibTransId="{4BA9982F-5A10-433B-B730-2F32A0F14072}"/>
    <dgm:cxn modelId="{5ACB02E4-B9D2-4488-9E04-84ECD1E86769}" srcId="{5DF4CACD-3E0A-486E-B882-6AFAE3DCEBEC}" destId="{0BE6CD73-BC76-4090-8158-E42E09AF6605}" srcOrd="0" destOrd="0" parTransId="{9234FBDA-5C5D-4CE2-9FF8-609BA9EC13A6}" sibTransId="{06CCF635-735D-4075-9588-977F0C8E01EC}"/>
    <dgm:cxn modelId="{418543BA-901B-4FE9-BA9D-CAB9098DBC4E}" type="presOf" srcId="{5DF4CACD-3E0A-486E-B882-6AFAE3DCEBEC}" destId="{8DEF26AF-E378-4820-8C4A-587F8EB3810F}" srcOrd="0" destOrd="0" presId="urn:microsoft.com/office/officeart/2005/8/layout/vList5"/>
    <dgm:cxn modelId="{2CD1DB95-288C-4CA5-A51F-0FFD026D041D}" srcId="{5DF4CACD-3E0A-486E-B882-6AFAE3DCEBEC}" destId="{00A8C617-1D8B-4C84-8ED8-400546171049}" srcOrd="1" destOrd="0" parTransId="{A87AF542-D928-4185-85D0-C492750DA648}" sibTransId="{550842D4-EF92-4181-A245-D05FC5A46469}"/>
    <dgm:cxn modelId="{8EE9140D-B241-46CF-A888-1B7AAA3DAC33}" srcId="{E2739519-AE5D-4A05-A654-BB31517BD344}" destId="{C464EC1D-30BE-466B-AAC1-50CEB43924F5}" srcOrd="0" destOrd="0" parTransId="{400B1DF5-D6D8-44A1-A325-76E44231105B}" sibTransId="{58AD343F-C924-4DFE-9CDA-A7ED815B0789}"/>
    <dgm:cxn modelId="{827B1897-C636-455A-807C-87F4E39BEA71}" srcId="{E2739519-AE5D-4A05-A654-BB31517BD344}" destId="{1BE399DA-D1A0-4CD9-BA40-ED1FC8A789E2}" srcOrd="1" destOrd="0" parTransId="{AA7178A6-43E8-414B-9209-04499CD57E2D}" sibTransId="{A9A0FEC7-0A8D-469A-987C-96E177884B0B}"/>
    <dgm:cxn modelId="{CB940584-01B5-45A9-963D-44EF1B631650}" srcId="{773DD56E-5EE4-4B75-8CC3-27A07037E309}" destId="{E2739519-AE5D-4A05-A654-BB31517BD344}" srcOrd="0" destOrd="0" parTransId="{9FA404B5-4BC9-43BA-A8CF-9045DDF9A451}" sibTransId="{B00DEB77-4F01-4D25-8DF0-9E82053A544A}"/>
    <dgm:cxn modelId="{6417290A-082E-4807-A301-7A283C738F23}" type="presOf" srcId="{1BE399DA-D1A0-4CD9-BA40-ED1FC8A789E2}" destId="{5BE93E79-6580-495F-B93B-F28FB3746043}" srcOrd="0" destOrd="1" presId="urn:microsoft.com/office/officeart/2005/8/layout/vList5"/>
    <dgm:cxn modelId="{83C8EC1A-5F1C-4F93-A7C2-65135183AF80}" srcId="{773DD56E-5EE4-4B75-8CC3-27A07037E309}" destId="{5DF4CACD-3E0A-486E-B882-6AFAE3DCEBEC}" srcOrd="1" destOrd="0" parTransId="{BFADA17E-B367-4095-A59B-231803E437F4}" sibTransId="{799D4074-BA97-49CA-88E5-0B8DE6654C34}"/>
    <dgm:cxn modelId="{9439B516-0679-4D18-8A6C-6967BB45495A}" type="presOf" srcId="{F01C2817-C3C8-484F-A13B-ED70B24E2FF9}" destId="{5BE93E79-6580-495F-B93B-F28FB3746043}" srcOrd="0" destOrd="2" presId="urn:microsoft.com/office/officeart/2005/8/layout/vList5"/>
    <dgm:cxn modelId="{E7D4B340-555B-4028-A8E5-E68FC0871886}" type="presOf" srcId="{773DD56E-5EE4-4B75-8CC3-27A07037E309}" destId="{47F2542E-8155-4D91-A432-0DB8C055D370}" srcOrd="0" destOrd="0" presId="urn:microsoft.com/office/officeart/2005/8/layout/vList5"/>
    <dgm:cxn modelId="{3E9FE4B8-98C2-426F-947B-7FEAEAA17CE7}" type="presOf" srcId="{E2739519-AE5D-4A05-A654-BB31517BD344}" destId="{B71DDE23-72BC-440D-ADEB-165070EE18EB}" srcOrd="0" destOrd="0" presId="urn:microsoft.com/office/officeart/2005/8/layout/vList5"/>
    <dgm:cxn modelId="{8AC62FD1-DA65-452F-986A-B01F0FA3B9C4}" type="presParOf" srcId="{47F2542E-8155-4D91-A432-0DB8C055D370}" destId="{62D230B1-6FC4-4E89-BB33-02ED3D8AAA83}" srcOrd="0" destOrd="0" presId="urn:microsoft.com/office/officeart/2005/8/layout/vList5"/>
    <dgm:cxn modelId="{EDCD9B91-FD49-4EDB-8867-898C22D4BBB5}" type="presParOf" srcId="{62D230B1-6FC4-4E89-BB33-02ED3D8AAA83}" destId="{B71DDE23-72BC-440D-ADEB-165070EE18EB}" srcOrd="0" destOrd="0" presId="urn:microsoft.com/office/officeart/2005/8/layout/vList5"/>
    <dgm:cxn modelId="{2CEDE2A0-2B8F-4C9C-93BC-F96F46CCEDF0}" type="presParOf" srcId="{62D230B1-6FC4-4E89-BB33-02ED3D8AAA83}" destId="{5BE93E79-6580-495F-B93B-F28FB3746043}" srcOrd="1" destOrd="0" presId="urn:microsoft.com/office/officeart/2005/8/layout/vList5"/>
    <dgm:cxn modelId="{F8002D05-ACC5-42EC-9342-DA1876A8651C}" type="presParOf" srcId="{47F2542E-8155-4D91-A432-0DB8C055D370}" destId="{2E54F83B-6E0A-47F1-A157-D0F8F64EEF99}" srcOrd="1" destOrd="0" presId="urn:microsoft.com/office/officeart/2005/8/layout/vList5"/>
    <dgm:cxn modelId="{1B4B81FD-251B-48AA-A2B5-AE7041AD02E9}" type="presParOf" srcId="{47F2542E-8155-4D91-A432-0DB8C055D370}" destId="{CBAB5E88-DF65-4BA5-BDE1-C35FCBE50E57}" srcOrd="2" destOrd="0" presId="urn:microsoft.com/office/officeart/2005/8/layout/vList5"/>
    <dgm:cxn modelId="{5252CB60-7C13-42F2-8C23-F72EA6D379C6}" type="presParOf" srcId="{CBAB5E88-DF65-4BA5-BDE1-C35FCBE50E57}" destId="{8DEF26AF-E378-4820-8C4A-587F8EB3810F}" srcOrd="0" destOrd="0" presId="urn:microsoft.com/office/officeart/2005/8/layout/vList5"/>
    <dgm:cxn modelId="{C924981F-942A-42EE-9E7D-90AC94E66969}" type="presParOf" srcId="{CBAB5E88-DF65-4BA5-BDE1-C35FCBE50E57}" destId="{F862ED44-EED4-4355-9C35-8959F78530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DD56E-5EE4-4B75-8CC3-27A07037E309}" type="doc">
      <dgm:prSet loTypeId="urn:microsoft.com/office/officeart/2005/8/layout/vList5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6DC9838-3F7E-460B-A218-06204AE4FABD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美國獨立宣言與法國人權宣言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B2FF1-8109-4252-9F08-706271380520}" type="sibTrans" cxnId="{EFAE3DFE-8C36-4B27-8438-6D1EC8AE6ACD}">
      <dgm:prSet/>
      <dgm:spPr/>
      <dgm:t>
        <a:bodyPr/>
        <a:lstStyle/>
        <a:p>
          <a:endParaRPr lang="zh-TW" altLang="en-US"/>
        </a:p>
      </dgm:t>
    </dgm:pt>
    <dgm:pt modelId="{BB2696D4-CBC0-4D6B-A8B4-6D76B3C251DA}" type="parTrans" cxnId="{EFAE3DFE-8C36-4B27-8438-6D1EC8AE6ACD}">
      <dgm:prSet/>
      <dgm:spPr/>
      <dgm:t>
        <a:bodyPr/>
        <a:lstStyle/>
        <a:p>
          <a:endParaRPr lang="zh-TW" altLang="en-US"/>
        </a:p>
      </dgm:t>
    </dgm:pt>
    <dgm:pt modelId="{80479A4B-6ADB-43C5-8918-FBC71BCE7713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洛克主張的「自然權利」以及盧梭的「社會契約論」奠定了「天賦人權」以及「主權在民」的概念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C83B53-20DB-4DE1-B3E0-8D564D9D2ACF}" type="parTrans" cxnId="{CE7A4D68-0680-4DED-BE5E-1BBB8A40C9B6}">
      <dgm:prSet/>
      <dgm:spPr/>
      <dgm:t>
        <a:bodyPr/>
        <a:lstStyle/>
        <a:p>
          <a:endParaRPr lang="zh-TW" altLang="en-US"/>
        </a:p>
      </dgm:t>
    </dgm:pt>
    <dgm:pt modelId="{9DDF9351-74FE-47E9-AF6A-9D6128AE77C2}" type="sibTrans" cxnId="{CE7A4D68-0680-4DED-BE5E-1BBB8A40C9B6}">
      <dgm:prSet/>
      <dgm:spPr/>
      <dgm:t>
        <a:bodyPr/>
        <a:lstStyle/>
        <a:p>
          <a:endParaRPr lang="zh-TW" altLang="en-US"/>
        </a:p>
      </dgm:t>
    </dgm:pt>
    <dgm:pt modelId="{FC3C4B12-0304-40F9-8459-8F7B45C5A543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公民逐漸擴展為多數人普遍擁有的樣貌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9EAEC0-BF0F-4E54-9951-759BFD5F37CD}" type="parTrans" cxnId="{415BCEE7-B75C-4D92-A403-72D47DC63EC0}">
      <dgm:prSet/>
      <dgm:spPr/>
      <dgm:t>
        <a:bodyPr/>
        <a:lstStyle/>
        <a:p>
          <a:endParaRPr lang="zh-TW" altLang="en-US"/>
        </a:p>
      </dgm:t>
    </dgm:pt>
    <dgm:pt modelId="{279ABD30-54C5-4EF7-8A7C-F3AE2C5DB647}" type="sibTrans" cxnId="{415BCEE7-B75C-4D92-A403-72D47DC63EC0}">
      <dgm:prSet/>
      <dgm:spPr/>
      <dgm:t>
        <a:bodyPr/>
        <a:lstStyle/>
        <a:p>
          <a:endParaRPr lang="zh-TW" altLang="en-US"/>
        </a:p>
      </dgm:t>
    </dgm:pt>
    <dgm:pt modelId="{47F2542E-8155-4D91-A432-0DB8C055D370}" type="pres">
      <dgm:prSet presAssocID="{773DD56E-5EE4-4B75-8CC3-27A07037E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0E3D00-E286-49B7-8678-ED379FE5F15A}" type="pres">
      <dgm:prSet presAssocID="{86DC9838-3F7E-460B-A218-06204AE4FABD}" presName="linNode" presStyleCnt="0"/>
      <dgm:spPr/>
    </dgm:pt>
    <dgm:pt modelId="{D771E5C5-6E6E-47FA-8741-94F232A6D50D}" type="pres">
      <dgm:prSet presAssocID="{86DC9838-3F7E-460B-A218-06204AE4FABD}" presName="parentText" presStyleLbl="node1" presStyleIdx="0" presStyleCnt="1" custScaleX="324203" custScaleY="84391" custLinFactNeighborX="-166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619FB9-BF6A-4F93-9EE3-83C1877DBA10}" type="pres">
      <dgm:prSet presAssocID="{86DC9838-3F7E-460B-A218-06204AE4FABD}" presName="descendantText" presStyleLbl="alignAccFollowNode1" presStyleIdx="0" presStyleCnt="1" custScaleX="416440" custScaleY="125122" custLinFactNeighborY="2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4D4C9C-FBD6-49AE-918C-9F6AB08D6FDD}" type="presOf" srcId="{773DD56E-5EE4-4B75-8CC3-27A07037E309}" destId="{47F2542E-8155-4D91-A432-0DB8C055D370}" srcOrd="0" destOrd="0" presId="urn:microsoft.com/office/officeart/2005/8/layout/vList5"/>
    <dgm:cxn modelId="{415BCEE7-B75C-4D92-A403-72D47DC63EC0}" srcId="{86DC9838-3F7E-460B-A218-06204AE4FABD}" destId="{FC3C4B12-0304-40F9-8459-8F7B45C5A543}" srcOrd="1" destOrd="0" parTransId="{E69EAEC0-BF0F-4E54-9951-759BFD5F37CD}" sibTransId="{279ABD30-54C5-4EF7-8A7C-F3AE2C5DB647}"/>
    <dgm:cxn modelId="{EFAE3DFE-8C36-4B27-8438-6D1EC8AE6ACD}" srcId="{773DD56E-5EE4-4B75-8CC3-27A07037E309}" destId="{86DC9838-3F7E-460B-A218-06204AE4FABD}" srcOrd="0" destOrd="0" parTransId="{BB2696D4-CBC0-4D6B-A8B4-6D76B3C251DA}" sibTransId="{3BFB2FF1-8109-4252-9F08-706271380520}"/>
    <dgm:cxn modelId="{77A6C3F6-0DE1-44D5-8C19-A7C1A2D46C12}" type="presOf" srcId="{FC3C4B12-0304-40F9-8459-8F7B45C5A543}" destId="{42619FB9-BF6A-4F93-9EE3-83C1877DBA10}" srcOrd="0" destOrd="1" presId="urn:microsoft.com/office/officeart/2005/8/layout/vList5"/>
    <dgm:cxn modelId="{CE7A4D68-0680-4DED-BE5E-1BBB8A40C9B6}" srcId="{86DC9838-3F7E-460B-A218-06204AE4FABD}" destId="{80479A4B-6ADB-43C5-8918-FBC71BCE7713}" srcOrd="0" destOrd="0" parTransId="{A9C83B53-20DB-4DE1-B3E0-8D564D9D2ACF}" sibTransId="{9DDF9351-74FE-47E9-AF6A-9D6128AE77C2}"/>
    <dgm:cxn modelId="{8ADE43ED-B137-4B36-8873-491F58017B4E}" type="presOf" srcId="{86DC9838-3F7E-460B-A218-06204AE4FABD}" destId="{D771E5C5-6E6E-47FA-8741-94F232A6D50D}" srcOrd="0" destOrd="0" presId="urn:microsoft.com/office/officeart/2005/8/layout/vList5"/>
    <dgm:cxn modelId="{5B9BC784-CEB8-4136-B349-1645032E1328}" type="presOf" srcId="{80479A4B-6ADB-43C5-8918-FBC71BCE7713}" destId="{42619FB9-BF6A-4F93-9EE3-83C1877DBA10}" srcOrd="0" destOrd="0" presId="urn:microsoft.com/office/officeart/2005/8/layout/vList5"/>
    <dgm:cxn modelId="{235761CC-15F4-4BAD-8E0B-23027C018ECC}" type="presParOf" srcId="{47F2542E-8155-4D91-A432-0DB8C055D370}" destId="{500E3D00-E286-49B7-8678-ED379FE5F15A}" srcOrd="0" destOrd="0" presId="urn:microsoft.com/office/officeart/2005/8/layout/vList5"/>
    <dgm:cxn modelId="{DEF36C1E-524A-4001-A02A-CDF1F77A0AEB}" type="presParOf" srcId="{500E3D00-E286-49B7-8678-ED379FE5F15A}" destId="{D771E5C5-6E6E-47FA-8741-94F232A6D50D}" srcOrd="0" destOrd="0" presId="urn:microsoft.com/office/officeart/2005/8/layout/vList5"/>
    <dgm:cxn modelId="{1EB4F474-6650-4C3D-8FF7-6EC5B1149E9F}" type="presParOf" srcId="{500E3D00-E286-49B7-8678-ED379FE5F15A}" destId="{42619FB9-BF6A-4F93-9EE3-83C1877DBA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E98FB-D725-488C-8554-4F2FC2169E35}" type="doc">
      <dgm:prSet loTypeId="urn:microsoft.com/office/officeart/2005/8/layout/vList4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B5E4E6F3-8C9E-48E8-869D-A48114FFDB4F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洛克─天賦人權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77DAA4-DEDB-4A7A-BA0E-8500AC414940}" type="parTrans" cxnId="{03583673-D889-475B-B899-A4CDE7CE3EEF}">
      <dgm:prSet/>
      <dgm:spPr/>
      <dgm:t>
        <a:bodyPr/>
        <a:lstStyle/>
        <a:p>
          <a:endParaRPr lang="zh-TW" altLang="en-US"/>
        </a:p>
      </dgm:t>
    </dgm:pt>
    <dgm:pt modelId="{1CC1813E-6483-4BAD-A893-C61B9A2F786D}" type="sibTrans" cxnId="{03583673-D889-475B-B899-A4CDE7CE3EEF}">
      <dgm:prSet/>
      <dgm:spPr/>
      <dgm:t>
        <a:bodyPr/>
        <a:lstStyle/>
        <a:p>
          <a:endParaRPr lang="zh-TW" altLang="en-US"/>
        </a:p>
      </dgm:t>
    </dgm:pt>
    <dgm:pt modelId="{BEDD164B-51F0-4886-A661-11326C26EB9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主張人是理性的動物，個人權利就是一種「自然權利」，包括生命權、自由權、財產權等，這種自然權利是與生俱來，而且任何人都不能侵犯和剝奪。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46BE0C-6FB7-4D7D-A24A-645B25DDA824}" type="parTrans" cxnId="{58E66CE0-1EB2-4F6D-A694-5421F326C63B}">
      <dgm:prSet/>
      <dgm:spPr/>
      <dgm:t>
        <a:bodyPr/>
        <a:lstStyle/>
        <a:p>
          <a:endParaRPr lang="zh-TW" altLang="en-US"/>
        </a:p>
      </dgm:t>
    </dgm:pt>
    <dgm:pt modelId="{C8F12417-5401-43FC-AC41-F8015A8488CE}" type="sibTrans" cxnId="{58E66CE0-1EB2-4F6D-A694-5421F326C63B}">
      <dgm:prSet/>
      <dgm:spPr/>
      <dgm:t>
        <a:bodyPr/>
        <a:lstStyle/>
        <a:p>
          <a:endParaRPr lang="zh-TW" altLang="en-US"/>
        </a:p>
      </dgm:t>
    </dgm:pt>
    <dgm:pt modelId="{BC015A31-86F7-4DC0-A1D4-14515A56EED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盧梭─社會契約論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3BB646-900C-47D8-A117-F2F998A8D7D6}" type="parTrans" cxnId="{E9B836B3-51F4-43FE-8BC1-BE31809EA232}">
      <dgm:prSet/>
      <dgm:spPr/>
      <dgm:t>
        <a:bodyPr/>
        <a:lstStyle/>
        <a:p>
          <a:endParaRPr lang="zh-TW" altLang="en-US"/>
        </a:p>
      </dgm:t>
    </dgm:pt>
    <dgm:pt modelId="{836A92BD-7FE6-4FD5-8F79-4FAD746362FB}" type="sibTrans" cxnId="{E9B836B3-51F4-43FE-8BC1-BE31809EA232}">
      <dgm:prSet/>
      <dgm:spPr/>
      <dgm:t>
        <a:bodyPr/>
        <a:lstStyle/>
        <a:p>
          <a:endParaRPr lang="zh-TW" altLang="en-US"/>
        </a:p>
      </dgm:t>
    </dgm:pt>
    <dgm:pt modelId="{135C61B4-0F46-4E0E-ABA3-5EA7C525E37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指的就是人人將自然權利交給政府，如此可以保障人人的權利。但是只有人民出於自願的共同同意下，社會才能成立。當公眾意見一致時，才有公平和正義，才具有契約的意義。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6A1548-0E76-4AFD-AD74-1CE115C171DA}" type="parTrans" cxnId="{38F3F945-4B35-48E8-85E0-3C87C2826C61}">
      <dgm:prSet/>
      <dgm:spPr/>
      <dgm:t>
        <a:bodyPr/>
        <a:lstStyle/>
        <a:p>
          <a:endParaRPr lang="zh-TW" altLang="en-US"/>
        </a:p>
      </dgm:t>
    </dgm:pt>
    <dgm:pt modelId="{3CCCF715-DE4C-45BA-B9BA-2BD6EC5E9DFF}" type="sibTrans" cxnId="{38F3F945-4B35-48E8-85E0-3C87C2826C61}">
      <dgm:prSet/>
      <dgm:spPr/>
      <dgm:t>
        <a:bodyPr/>
        <a:lstStyle/>
        <a:p>
          <a:endParaRPr lang="zh-TW" altLang="en-US"/>
        </a:p>
      </dgm:t>
    </dgm:pt>
    <dgm:pt modelId="{64F4358B-2775-44EB-B73A-2C52ECED8C2C}" type="pres">
      <dgm:prSet presAssocID="{FDDE98FB-D725-488C-8554-4F2FC2169E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CA876B-017B-41E8-B040-78DBF1C29848}" type="pres">
      <dgm:prSet presAssocID="{B5E4E6F3-8C9E-48E8-869D-A48114FFDB4F}" presName="comp" presStyleCnt="0"/>
      <dgm:spPr/>
    </dgm:pt>
    <dgm:pt modelId="{B153C659-75F3-467C-86A5-BD436BB90A48}" type="pres">
      <dgm:prSet presAssocID="{B5E4E6F3-8C9E-48E8-869D-A48114FFDB4F}" presName="box" presStyleLbl="node1" presStyleIdx="0" presStyleCnt="2" custScaleY="100000"/>
      <dgm:spPr/>
      <dgm:t>
        <a:bodyPr/>
        <a:lstStyle/>
        <a:p>
          <a:endParaRPr lang="zh-TW" altLang="en-US"/>
        </a:p>
      </dgm:t>
    </dgm:pt>
    <dgm:pt modelId="{E22FD4BD-E773-49C1-A5FD-7BBF4344B822}" type="pres">
      <dgm:prSet presAssocID="{B5E4E6F3-8C9E-48E8-869D-A48114FFDB4F}" presName="img" presStyleLbl="fgImgPlace1" presStyleIdx="0" presStyleCnt="2" custLinFactNeighborX="-6402" custLinFactNeighborY="27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zh-TW" altLang="en-US"/>
        </a:p>
      </dgm:t>
    </dgm:pt>
    <dgm:pt modelId="{338EBD5A-A169-47FA-A99A-1983CDC8CF21}" type="pres">
      <dgm:prSet presAssocID="{B5E4E6F3-8C9E-48E8-869D-A48114FFDB4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38407B-6692-4CAD-BA50-724934E17FA7}" type="pres">
      <dgm:prSet presAssocID="{1CC1813E-6483-4BAD-A893-C61B9A2F786D}" presName="spacer" presStyleCnt="0"/>
      <dgm:spPr/>
    </dgm:pt>
    <dgm:pt modelId="{554AB0C7-082B-47FE-AE84-4E8D815B7056}" type="pres">
      <dgm:prSet presAssocID="{BC015A31-86F7-4DC0-A1D4-14515A56EED0}" presName="comp" presStyleCnt="0"/>
      <dgm:spPr/>
    </dgm:pt>
    <dgm:pt modelId="{B91146C2-BA66-4034-84C3-50D0476C03C7}" type="pres">
      <dgm:prSet presAssocID="{BC015A31-86F7-4DC0-A1D4-14515A56EED0}" presName="box" presStyleLbl="node1" presStyleIdx="1" presStyleCnt="2" custLinFactNeighborY="-8439"/>
      <dgm:spPr/>
      <dgm:t>
        <a:bodyPr/>
        <a:lstStyle/>
        <a:p>
          <a:endParaRPr lang="zh-TW" altLang="en-US"/>
        </a:p>
      </dgm:t>
    </dgm:pt>
    <dgm:pt modelId="{4E15FC86-A032-4E86-8B11-24332C3C006D}" type="pres">
      <dgm:prSet presAssocID="{BC015A31-86F7-4DC0-A1D4-14515A56EED0}" presName="img" presStyleLbl="fgImgPlace1" presStyleIdx="1" presStyleCnt="2" custLinFactNeighborY="-105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8F347DB8-2BAC-4AAE-A3AE-B70489A7A45F}" type="pres">
      <dgm:prSet presAssocID="{BC015A31-86F7-4DC0-A1D4-14515A56EED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922FEF-5D74-4647-8252-A328BF1D2BA6}" type="presOf" srcId="{135C61B4-0F46-4E0E-ABA3-5EA7C525E37B}" destId="{B91146C2-BA66-4034-84C3-50D0476C03C7}" srcOrd="0" destOrd="1" presId="urn:microsoft.com/office/officeart/2005/8/layout/vList4"/>
    <dgm:cxn modelId="{E5683E4E-2BD0-4769-B66E-64758789C379}" type="presOf" srcId="{BEDD164B-51F0-4886-A661-11326C26EB99}" destId="{338EBD5A-A169-47FA-A99A-1983CDC8CF21}" srcOrd="1" destOrd="1" presId="urn:microsoft.com/office/officeart/2005/8/layout/vList4"/>
    <dgm:cxn modelId="{58E66CE0-1EB2-4F6D-A694-5421F326C63B}" srcId="{B5E4E6F3-8C9E-48E8-869D-A48114FFDB4F}" destId="{BEDD164B-51F0-4886-A661-11326C26EB99}" srcOrd="0" destOrd="0" parTransId="{FF46BE0C-6FB7-4D7D-A24A-645B25DDA824}" sibTransId="{C8F12417-5401-43FC-AC41-F8015A8488CE}"/>
    <dgm:cxn modelId="{C31A1481-0CCD-4D73-ACBF-0093EAA5A856}" type="presOf" srcId="{135C61B4-0F46-4E0E-ABA3-5EA7C525E37B}" destId="{8F347DB8-2BAC-4AAE-A3AE-B70489A7A45F}" srcOrd="1" destOrd="1" presId="urn:microsoft.com/office/officeart/2005/8/layout/vList4"/>
    <dgm:cxn modelId="{38F3F945-4B35-48E8-85E0-3C87C2826C61}" srcId="{BC015A31-86F7-4DC0-A1D4-14515A56EED0}" destId="{135C61B4-0F46-4E0E-ABA3-5EA7C525E37B}" srcOrd="0" destOrd="0" parTransId="{576A1548-0E76-4AFD-AD74-1CE115C171DA}" sibTransId="{3CCCF715-DE4C-45BA-B9BA-2BD6EC5E9DFF}"/>
    <dgm:cxn modelId="{CF9C18BD-BC63-4A00-A8A9-E17BF22BFA3E}" type="presOf" srcId="{B5E4E6F3-8C9E-48E8-869D-A48114FFDB4F}" destId="{338EBD5A-A169-47FA-A99A-1983CDC8CF21}" srcOrd="1" destOrd="0" presId="urn:microsoft.com/office/officeart/2005/8/layout/vList4"/>
    <dgm:cxn modelId="{D26331EA-3FA8-4142-B130-8563E57397C5}" type="presOf" srcId="{BC015A31-86F7-4DC0-A1D4-14515A56EED0}" destId="{B91146C2-BA66-4034-84C3-50D0476C03C7}" srcOrd="0" destOrd="0" presId="urn:microsoft.com/office/officeart/2005/8/layout/vList4"/>
    <dgm:cxn modelId="{E9B836B3-51F4-43FE-8BC1-BE31809EA232}" srcId="{FDDE98FB-D725-488C-8554-4F2FC2169E35}" destId="{BC015A31-86F7-4DC0-A1D4-14515A56EED0}" srcOrd="1" destOrd="0" parTransId="{613BB646-900C-47D8-A117-F2F998A8D7D6}" sibTransId="{836A92BD-7FE6-4FD5-8F79-4FAD746362FB}"/>
    <dgm:cxn modelId="{C3295A59-28E4-4239-9170-88333FE4F56F}" type="presOf" srcId="{FDDE98FB-D725-488C-8554-4F2FC2169E35}" destId="{64F4358B-2775-44EB-B73A-2C52ECED8C2C}" srcOrd="0" destOrd="0" presId="urn:microsoft.com/office/officeart/2005/8/layout/vList4"/>
    <dgm:cxn modelId="{CFEEEC51-41EB-40E2-9FED-F31F7D5480D8}" type="presOf" srcId="{B5E4E6F3-8C9E-48E8-869D-A48114FFDB4F}" destId="{B153C659-75F3-467C-86A5-BD436BB90A48}" srcOrd="0" destOrd="0" presId="urn:microsoft.com/office/officeart/2005/8/layout/vList4"/>
    <dgm:cxn modelId="{B7376E4F-F9CF-445C-BB37-F4B7F515808E}" type="presOf" srcId="{BEDD164B-51F0-4886-A661-11326C26EB99}" destId="{B153C659-75F3-467C-86A5-BD436BB90A48}" srcOrd="0" destOrd="1" presId="urn:microsoft.com/office/officeart/2005/8/layout/vList4"/>
    <dgm:cxn modelId="{03583673-D889-475B-B899-A4CDE7CE3EEF}" srcId="{FDDE98FB-D725-488C-8554-4F2FC2169E35}" destId="{B5E4E6F3-8C9E-48E8-869D-A48114FFDB4F}" srcOrd="0" destOrd="0" parTransId="{6477DAA4-DEDB-4A7A-BA0E-8500AC414940}" sibTransId="{1CC1813E-6483-4BAD-A893-C61B9A2F786D}"/>
    <dgm:cxn modelId="{56E47738-00C9-4EFF-976C-ABE2B1FAD5A5}" type="presOf" srcId="{BC015A31-86F7-4DC0-A1D4-14515A56EED0}" destId="{8F347DB8-2BAC-4AAE-A3AE-B70489A7A45F}" srcOrd="1" destOrd="0" presId="urn:microsoft.com/office/officeart/2005/8/layout/vList4"/>
    <dgm:cxn modelId="{192CA7A0-3E31-4E5D-A6B8-DA77872B3B15}" type="presParOf" srcId="{64F4358B-2775-44EB-B73A-2C52ECED8C2C}" destId="{63CA876B-017B-41E8-B040-78DBF1C29848}" srcOrd="0" destOrd="0" presId="urn:microsoft.com/office/officeart/2005/8/layout/vList4"/>
    <dgm:cxn modelId="{8EACB4D2-4E3D-401A-A4FB-6EE9F2B44663}" type="presParOf" srcId="{63CA876B-017B-41E8-B040-78DBF1C29848}" destId="{B153C659-75F3-467C-86A5-BD436BB90A48}" srcOrd="0" destOrd="0" presId="urn:microsoft.com/office/officeart/2005/8/layout/vList4"/>
    <dgm:cxn modelId="{4F438884-C7D1-4077-8023-A82C7D829032}" type="presParOf" srcId="{63CA876B-017B-41E8-B040-78DBF1C29848}" destId="{E22FD4BD-E773-49C1-A5FD-7BBF4344B822}" srcOrd="1" destOrd="0" presId="urn:microsoft.com/office/officeart/2005/8/layout/vList4"/>
    <dgm:cxn modelId="{F2961ADF-DE38-4643-8E3B-40E3405B5A94}" type="presParOf" srcId="{63CA876B-017B-41E8-B040-78DBF1C29848}" destId="{338EBD5A-A169-47FA-A99A-1983CDC8CF21}" srcOrd="2" destOrd="0" presId="urn:microsoft.com/office/officeart/2005/8/layout/vList4"/>
    <dgm:cxn modelId="{F0E84F1E-46D8-4A83-BEC1-00FA903E5A85}" type="presParOf" srcId="{64F4358B-2775-44EB-B73A-2C52ECED8C2C}" destId="{3938407B-6692-4CAD-BA50-724934E17FA7}" srcOrd="1" destOrd="0" presId="urn:microsoft.com/office/officeart/2005/8/layout/vList4"/>
    <dgm:cxn modelId="{A0F08822-9038-4074-83EE-62C6147ED40C}" type="presParOf" srcId="{64F4358B-2775-44EB-B73A-2C52ECED8C2C}" destId="{554AB0C7-082B-47FE-AE84-4E8D815B7056}" srcOrd="2" destOrd="0" presId="urn:microsoft.com/office/officeart/2005/8/layout/vList4"/>
    <dgm:cxn modelId="{A5CC724A-92C1-4A48-B3DD-627C35641911}" type="presParOf" srcId="{554AB0C7-082B-47FE-AE84-4E8D815B7056}" destId="{B91146C2-BA66-4034-84C3-50D0476C03C7}" srcOrd="0" destOrd="0" presId="urn:microsoft.com/office/officeart/2005/8/layout/vList4"/>
    <dgm:cxn modelId="{6728BC4A-4219-40A3-B089-6BBB6142701C}" type="presParOf" srcId="{554AB0C7-082B-47FE-AE84-4E8D815B7056}" destId="{4E15FC86-A032-4E86-8B11-24332C3C006D}" srcOrd="1" destOrd="0" presId="urn:microsoft.com/office/officeart/2005/8/layout/vList4"/>
    <dgm:cxn modelId="{B4DEEDE9-786F-43B4-930A-F96E9BD28528}" type="presParOf" srcId="{554AB0C7-082B-47FE-AE84-4E8D815B7056}" destId="{8F347DB8-2BAC-4AAE-A3AE-B70489A7A4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69784D-5544-403E-9D0B-560362E79E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C7C5BFA-2732-4F20-A576-DEA6DF81ED08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廣義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976D1F-89BB-4F0F-8E59-B69CBD04F949}" type="parTrans" cxnId="{B1D6C0EA-401C-4230-8708-B2CB5281314D}">
      <dgm:prSet/>
      <dgm:spPr/>
      <dgm:t>
        <a:bodyPr/>
        <a:lstStyle/>
        <a:p>
          <a:endParaRPr lang="zh-TW" altLang="en-US"/>
        </a:p>
      </dgm:t>
    </dgm:pt>
    <dgm:pt modelId="{D25311F2-DFF0-42F1-8FAA-CE3F45492E93}" type="sibTrans" cxnId="{B1D6C0EA-401C-4230-8708-B2CB5281314D}">
      <dgm:prSet/>
      <dgm:spPr/>
      <dgm:t>
        <a:bodyPr/>
        <a:lstStyle/>
        <a:p>
          <a:endParaRPr lang="zh-TW" altLang="en-US"/>
        </a:p>
      </dgm:t>
    </dgm:pt>
    <dgm:pt modelId="{C180B6EC-CBDD-4806-8149-67225F538E2F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指一個民主國家中所有的國民，自出生開始即享有基本人權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C8041D-44BA-4C8F-A6FD-1C6A3DDFE0FA}" type="parTrans" cxnId="{BC2CA4D9-0E31-4470-8BB6-4969C6E67977}">
      <dgm:prSet/>
      <dgm:spPr/>
      <dgm:t>
        <a:bodyPr/>
        <a:lstStyle/>
        <a:p>
          <a:endParaRPr lang="zh-TW" altLang="en-US"/>
        </a:p>
      </dgm:t>
    </dgm:pt>
    <dgm:pt modelId="{0515E748-849B-4735-9545-D32C6E85D4D4}" type="sibTrans" cxnId="{BC2CA4D9-0E31-4470-8BB6-4969C6E67977}">
      <dgm:prSet/>
      <dgm:spPr/>
      <dgm:t>
        <a:bodyPr/>
        <a:lstStyle/>
        <a:p>
          <a:endParaRPr lang="zh-TW" altLang="en-US"/>
        </a:p>
      </dgm:t>
    </dgm:pt>
    <dgm:pt modelId="{988922F0-6E18-4BD7-A5DA-38910248BD8A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人民、國民與公民並無明顯差異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8B2B7D-FC6F-4BA6-A449-EF6CB22EFC1D}" type="parTrans" cxnId="{A483060D-4564-48B4-A031-09165EBA6391}">
      <dgm:prSet/>
      <dgm:spPr/>
      <dgm:t>
        <a:bodyPr/>
        <a:lstStyle/>
        <a:p>
          <a:endParaRPr lang="zh-TW" altLang="en-US"/>
        </a:p>
      </dgm:t>
    </dgm:pt>
    <dgm:pt modelId="{FA0699D8-7DD3-4786-A619-68CA95DF8C39}" type="sibTrans" cxnId="{A483060D-4564-48B4-A031-09165EBA6391}">
      <dgm:prSet/>
      <dgm:spPr/>
      <dgm:t>
        <a:bodyPr/>
        <a:lstStyle/>
        <a:p>
          <a:endParaRPr lang="zh-TW" altLang="en-US"/>
        </a:p>
      </dgm:t>
    </dgm:pt>
    <dgm:pt modelId="{EFC7F59F-ADB6-4F7B-969B-2CF9E55AC492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狹義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525193-B05C-4E07-8214-E3BB6A799325}" type="parTrans" cxnId="{078353DD-561B-4E22-B761-5FB80A4942B5}">
      <dgm:prSet/>
      <dgm:spPr/>
      <dgm:t>
        <a:bodyPr/>
        <a:lstStyle/>
        <a:p>
          <a:endParaRPr lang="zh-TW" altLang="en-US"/>
        </a:p>
      </dgm:t>
    </dgm:pt>
    <dgm:pt modelId="{CBBE6C2E-1305-41AE-9CEB-313070F1E5F2}" type="sibTrans" cxnId="{078353DD-561B-4E22-B761-5FB80A4942B5}">
      <dgm:prSet/>
      <dgm:spPr/>
      <dgm:t>
        <a:bodyPr/>
        <a:lstStyle/>
        <a:p>
          <a:endParaRPr lang="zh-TW" altLang="en-US"/>
        </a:p>
      </dgm:t>
    </dgm:pt>
    <dgm:pt modelId="{A3E4C401-DCC3-4E65-9FC4-FA7DCB3E62E8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是指國民需達到法定年齡，依法能夠行使投票等各種參政權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E5422E-74F4-4B63-A919-F020349BFAB0}" type="parTrans" cxnId="{65C71281-E52B-4E8D-9BB2-A659514D189B}">
      <dgm:prSet/>
      <dgm:spPr/>
      <dgm:t>
        <a:bodyPr/>
        <a:lstStyle/>
        <a:p>
          <a:endParaRPr lang="zh-TW" altLang="en-US"/>
        </a:p>
      </dgm:t>
    </dgm:pt>
    <dgm:pt modelId="{232C0BDD-A6E8-4121-8F03-53AB558CD4C2}" type="sibTrans" cxnId="{65C71281-E52B-4E8D-9BB2-A659514D189B}">
      <dgm:prSet/>
      <dgm:spPr/>
      <dgm:t>
        <a:bodyPr/>
        <a:lstStyle/>
        <a:p>
          <a:endParaRPr lang="zh-TW" altLang="en-US"/>
        </a:p>
      </dgm:t>
    </dgm:pt>
    <dgm:pt modelId="{A4A8EA2B-2F50-4DBB-941B-B101F932B241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在現代社會中，大部分的國家通常會以法律來界定公民身分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E0271B-AD42-42D4-8227-0F47CC84A93D}" type="parTrans" cxnId="{1A9357C9-2A55-4CAF-A2A3-5CFB7C7BE905}">
      <dgm:prSet/>
      <dgm:spPr/>
      <dgm:t>
        <a:bodyPr/>
        <a:lstStyle/>
        <a:p>
          <a:endParaRPr lang="zh-TW" altLang="en-US"/>
        </a:p>
      </dgm:t>
    </dgm:pt>
    <dgm:pt modelId="{3BE29480-02A4-409A-A340-316A53206F66}" type="sibTrans" cxnId="{1A9357C9-2A55-4CAF-A2A3-5CFB7C7BE905}">
      <dgm:prSet/>
      <dgm:spPr/>
      <dgm:t>
        <a:bodyPr/>
        <a:lstStyle/>
        <a:p>
          <a:endParaRPr lang="zh-TW" altLang="en-US"/>
        </a:p>
      </dgm:t>
    </dgm:pt>
    <dgm:pt modelId="{D2C6B615-DA91-4981-B2A7-612780F1752C}" type="pres">
      <dgm:prSet presAssocID="{9569784D-5544-403E-9D0B-560362E79E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A87C56-74DD-4613-8F15-F224A39FDBF7}" type="pres">
      <dgm:prSet presAssocID="{6C7C5BFA-2732-4F20-A576-DEA6DF81ED08}" presName="composite" presStyleCnt="0"/>
      <dgm:spPr/>
    </dgm:pt>
    <dgm:pt modelId="{3A176505-E0C5-4145-98C3-C0DE184F4CEC}" type="pres">
      <dgm:prSet presAssocID="{6C7C5BFA-2732-4F20-A576-DEA6DF81ED08}" presName="parentText" presStyleLbl="alignNode1" presStyleIdx="0" presStyleCnt="2" custLinFactNeighborX="615" custLinFactNeighborY="-193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D2127-1A08-4ED6-B8F3-6917967C78F4}" type="pres">
      <dgm:prSet presAssocID="{6C7C5BFA-2732-4F20-A576-DEA6DF81ED08}" presName="descendantText" presStyleLbl="alignAcc1" presStyleIdx="0" presStyleCnt="2" custScaleY="1198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1C09E-9A34-4E11-9C08-2E80A5C8D186}" type="pres">
      <dgm:prSet presAssocID="{D25311F2-DFF0-42F1-8FAA-CE3F45492E93}" presName="sp" presStyleCnt="0"/>
      <dgm:spPr/>
    </dgm:pt>
    <dgm:pt modelId="{5541EBAB-C09E-4CAA-B683-41BAC419BE54}" type="pres">
      <dgm:prSet presAssocID="{EFC7F59F-ADB6-4F7B-969B-2CF9E55AC492}" presName="composite" presStyleCnt="0"/>
      <dgm:spPr/>
    </dgm:pt>
    <dgm:pt modelId="{CAEE612F-032D-40D6-8831-2D503EE8BD91}" type="pres">
      <dgm:prSet presAssocID="{EFC7F59F-ADB6-4F7B-969B-2CF9E55AC49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30A222-1400-463F-88F6-9732C0015A8F}" type="pres">
      <dgm:prSet presAssocID="{EFC7F59F-ADB6-4F7B-969B-2CF9E55AC492}" presName="descendantText" presStyleLbl="alignAcc1" presStyleIdx="1" presStyleCnt="2" custScaleY="1515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8353DD-561B-4E22-B761-5FB80A4942B5}" srcId="{9569784D-5544-403E-9D0B-560362E79EFF}" destId="{EFC7F59F-ADB6-4F7B-969B-2CF9E55AC492}" srcOrd="1" destOrd="0" parTransId="{AE525193-B05C-4E07-8214-E3BB6A799325}" sibTransId="{CBBE6C2E-1305-41AE-9CEB-313070F1E5F2}"/>
    <dgm:cxn modelId="{7DA9DBA7-D78F-420C-BBD3-FF920E9401DD}" type="presOf" srcId="{C180B6EC-CBDD-4806-8149-67225F538E2F}" destId="{3FAD2127-1A08-4ED6-B8F3-6917967C78F4}" srcOrd="0" destOrd="0" presId="urn:microsoft.com/office/officeart/2005/8/layout/chevron2"/>
    <dgm:cxn modelId="{F2966E98-A4B3-4F11-BDFF-973D5AF4FB44}" type="presOf" srcId="{EFC7F59F-ADB6-4F7B-969B-2CF9E55AC492}" destId="{CAEE612F-032D-40D6-8831-2D503EE8BD91}" srcOrd="0" destOrd="0" presId="urn:microsoft.com/office/officeart/2005/8/layout/chevron2"/>
    <dgm:cxn modelId="{1A9357C9-2A55-4CAF-A2A3-5CFB7C7BE905}" srcId="{EFC7F59F-ADB6-4F7B-969B-2CF9E55AC492}" destId="{A4A8EA2B-2F50-4DBB-941B-B101F932B241}" srcOrd="1" destOrd="0" parTransId="{62E0271B-AD42-42D4-8227-0F47CC84A93D}" sibTransId="{3BE29480-02A4-409A-A340-316A53206F66}"/>
    <dgm:cxn modelId="{B1D6C0EA-401C-4230-8708-B2CB5281314D}" srcId="{9569784D-5544-403E-9D0B-560362E79EFF}" destId="{6C7C5BFA-2732-4F20-A576-DEA6DF81ED08}" srcOrd="0" destOrd="0" parTransId="{37976D1F-89BB-4F0F-8E59-B69CBD04F949}" sibTransId="{D25311F2-DFF0-42F1-8FAA-CE3F45492E93}"/>
    <dgm:cxn modelId="{9F4AF0E8-1EA9-475C-BBF2-D4D59C420277}" type="presOf" srcId="{6C7C5BFA-2732-4F20-A576-DEA6DF81ED08}" destId="{3A176505-E0C5-4145-98C3-C0DE184F4CEC}" srcOrd="0" destOrd="0" presId="urn:microsoft.com/office/officeart/2005/8/layout/chevron2"/>
    <dgm:cxn modelId="{BC2CA4D9-0E31-4470-8BB6-4969C6E67977}" srcId="{6C7C5BFA-2732-4F20-A576-DEA6DF81ED08}" destId="{C180B6EC-CBDD-4806-8149-67225F538E2F}" srcOrd="0" destOrd="0" parTransId="{77C8041D-44BA-4C8F-A6FD-1C6A3DDFE0FA}" sibTransId="{0515E748-849B-4735-9545-D32C6E85D4D4}"/>
    <dgm:cxn modelId="{4ABA7517-F25C-4C55-9C26-05283BE59F13}" type="presOf" srcId="{A3E4C401-DCC3-4E65-9FC4-FA7DCB3E62E8}" destId="{9830A222-1400-463F-88F6-9732C0015A8F}" srcOrd="0" destOrd="0" presId="urn:microsoft.com/office/officeart/2005/8/layout/chevron2"/>
    <dgm:cxn modelId="{A4777495-89B7-493A-AF07-D691AC38387E}" type="presOf" srcId="{A4A8EA2B-2F50-4DBB-941B-B101F932B241}" destId="{9830A222-1400-463F-88F6-9732C0015A8F}" srcOrd="0" destOrd="1" presId="urn:microsoft.com/office/officeart/2005/8/layout/chevron2"/>
    <dgm:cxn modelId="{7B2AEFA2-5CA6-4C4F-98FE-67C89F6D505B}" type="presOf" srcId="{9569784D-5544-403E-9D0B-560362E79EFF}" destId="{D2C6B615-DA91-4981-B2A7-612780F1752C}" srcOrd="0" destOrd="0" presId="urn:microsoft.com/office/officeart/2005/8/layout/chevron2"/>
    <dgm:cxn modelId="{A483060D-4564-48B4-A031-09165EBA6391}" srcId="{6C7C5BFA-2732-4F20-A576-DEA6DF81ED08}" destId="{988922F0-6E18-4BD7-A5DA-38910248BD8A}" srcOrd="1" destOrd="0" parTransId="{748B2B7D-FC6F-4BA6-A449-EF6CB22EFC1D}" sibTransId="{FA0699D8-7DD3-4786-A619-68CA95DF8C39}"/>
    <dgm:cxn modelId="{E38C8661-94DB-423B-AD4D-4CBDFC4BF1AA}" type="presOf" srcId="{988922F0-6E18-4BD7-A5DA-38910248BD8A}" destId="{3FAD2127-1A08-4ED6-B8F3-6917967C78F4}" srcOrd="0" destOrd="1" presId="urn:microsoft.com/office/officeart/2005/8/layout/chevron2"/>
    <dgm:cxn modelId="{65C71281-E52B-4E8D-9BB2-A659514D189B}" srcId="{EFC7F59F-ADB6-4F7B-969B-2CF9E55AC492}" destId="{A3E4C401-DCC3-4E65-9FC4-FA7DCB3E62E8}" srcOrd="0" destOrd="0" parTransId="{EAE5422E-74F4-4B63-A919-F020349BFAB0}" sibTransId="{232C0BDD-A6E8-4121-8F03-53AB558CD4C2}"/>
    <dgm:cxn modelId="{66801971-59E0-4D13-8AB0-AA7806BD9784}" type="presParOf" srcId="{D2C6B615-DA91-4981-B2A7-612780F1752C}" destId="{C3A87C56-74DD-4613-8F15-F224A39FDBF7}" srcOrd="0" destOrd="0" presId="urn:microsoft.com/office/officeart/2005/8/layout/chevron2"/>
    <dgm:cxn modelId="{2A300AA2-0F27-4C45-9F28-EE91D34BBD08}" type="presParOf" srcId="{C3A87C56-74DD-4613-8F15-F224A39FDBF7}" destId="{3A176505-E0C5-4145-98C3-C0DE184F4CEC}" srcOrd="0" destOrd="0" presId="urn:microsoft.com/office/officeart/2005/8/layout/chevron2"/>
    <dgm:cxn modelId="{5A6358E1-1E2F-41B8-90AD-FB555C4FAA70}" type="presParOf" srcId="{C3A87C56-74DD-4613-8F15-F224A39FDBF7}" destId="{3FAD2127-1A08-4ED6-B8F3-6917967C78F4}" srcOrd="1" destOrd="0" presId="urn:microsoft.com/office/officeart/2005/8/layout/chevron2"/>
    <dgm:cxn modelId="{762FFFE6-0B12-48A2-88FE-D19AC6436952}" type="presParOf" srcId="{D2C6B615-DA91-4981-B2A7-612780F1752C}" destId="{DE21C09E-9A34-4E11-9C08-2E80A5C8D186}" srcOrd="1" destOrd="0" presId="urn:microsoft.com/office/officeart/2005/8/layout/chevron2"/>
    <dgm:cxn modelId="{93CA7EB3-13F3-44E6-B143-5E2A9C9B577D}" type="presParOf" srcId="{D2C6B615-DA91-4981-B2A7-612780F1752C}" destId="{5541EBAB-C09E-4CAA-B683-41BAC419BE54}" srcOrd="2" destOrd="0" presId="urn:microsoft.com/office/officeart/2005/8/layout/chevron2"/>
    <dgm:cxn modelId="{FF3CE41E-1E97-4E77-8930-B7A0F31C6B42}" type="presParOf" srcId="{5541EBAB-C09E-4CAA-B683-41BAC419BE54}" destId="{CAEE612F-032D-40D6-8831-2D503EE8BD91}" srcOrd="0" destOrd="0" presId="urn:microsoft.com/office/officeart/2005/8/layout/chevron2"/>
    <dgm:cxn modelId="{8C435843-0443-4797-9FEE-080BC6389428}" type="presParOf" srcId="{5541EBAB-C09E-4CAA-B683-41BAC419BE54}" destId="{9830A222-1400-463F-88F6-9732C0015A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4CF4A0-48B1-42CB-9AC8-3960D68CD137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D5BB8EFF-4401-4338-AF8E-895FEDFF37E8}">
      <dgm:prSet phldrT="[文字]" custT="1"/>
      <dgm:spPr/>
      <dgm:t>
        <a:bodyPr/>
        <a:lstStyle/>
        <a:p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第一次世界大戰前（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1914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年）：僅有紐西蘭、澳洲、芬蘭與挪威將參政權擴大到女性。</a:t>
          </a:r>
          <a:endParaRPr lang="zh-TW" altLang="en-US" sz="3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6D894D-19A4-4C78-96DD-AD194A61E48B}" type="parTrans" cxnId="{80F421E2-2625-4B87-BC81-4A454C0914C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AA9FC7-9F1D-4694-B3E5-A58437C11DF8}" type="sibTrans" cxnId="{80F421E2-2625-4B87-BC81-4A454C0914C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6E4D221-9D2B-4D86-99B6-87492EFF972A}">
      <dgm:prSet phldrT="[文字]" custT="1"/>
      <dgm:spPr/>
      <dgm:t>
        <a:bodyPr/>
        <a:lstStyle/>
        <a:p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英國：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1918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年修法允許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歲以上女性跟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21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歲以上男性一樣具有選舉權。</a:t>
          </a:r>
          <a:endParaRPr lang="zh-TW" altLang="en-US" sz="3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17E08B-5A9B-496C-AC94-54095026997F}" type="parTrans" cxnId="{D90C3091-52E7-404C-AE50-70CFA613CDF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B3C3803-97CA-4AA2-8B81-497872333E60}" type="sibTrans" cxnId="{D90C3091-52E7-404C-AE50-70CFA613CDF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A385B52-80BA-4F68-930B-42CB27981072}">
      <dgm:prSet phldrT="[文字]" custT="1"/>
      <dgm:spPr/>
      <dgm:t>
        <a:bodyPr/>
        <a:lstStyle/>
        <a:p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美國：到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1920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年憲法第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條修正案頒布後，各州才陸續賦予女性投票權，但僅限於白人女性。</a:t>
          </a:r>
          <a:endParaRPr lang="zh-TW" altLang="en-US" sz="3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1002FB-D7A7-49A0-B7B4-392ABE041FAA}" type="parTrans" cxnId="{F969AFAF-4790-4050-9270-403BC3BA66C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1A49015-20C6-4996-B9D9-E2F4CE43079C}" type="sibTrans" cxnId="{F969AFAF-4790-4050-9270-403BC3BA66C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05F2DB7-BDEB-4263-A814-D38A2AD8A659}">
      <dgm:prSet phldrT="[文字]" custT="1"/>
      <dgm:spPr/>
      <dgm:t>
        <a:bodyPr/>
        <a:lstStyle/>
        <a:p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沙烏地阿拉伯：</a:t>
          </a:r>
          <a:r>
            <a:rPr lang="en-US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2015</a:t>
          </a:r>
          <a:r>
            <a:rPr lang="zh-TW" altLang="en-US" sz="3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年的選舉是女性公民首次參政投票</a:t>
          </a:r>
          <a:endParaRPr lang="zh-TW" altLang="en-US" sz="3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58CB1C-94F8-438C-BB38-8C3CA852A1ED}" type="parTrans" cxnId="{D05906DF-A084-4C89-A5CB-B772BD34167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7CDE735-B0D6-43AD-891B-36F41519DB91}" type="sibTrans" cxnId="{D05906DF-A084-4C89-A5CB-B772BD34167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D2A22EE-0914-4D3E-B045-3B68F9758FDB}" type="pres">
      <dgm:prSet presAssocID="{ED4CF4A0-48B1-42CB-9AC8-3960D68CD13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6FBC7E-268C-485D-80EA-5A502B18D52C}" type="pres">
      <dgm:prSet presAssocID="{D5BB8EFF-4401-4338-AF8E-895FEDFF37E8}" presName="node" presStyleLbl="node1" presStyleIdx="0" presStyleCnt="4" custScaleX="540985" custScaleY="297954" custLinFactNeighborY="-106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88F421-659F-47BD-AF6B-358424AD965E}" type="pres">
      <dgm:prSet presAssocID="{82AA9FC7-9F1D-4694-B3E5-A58437C11DF8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8A19D89-20A1-4F8A-94BC-A0266886A783}" type="pres">
      <dgm:prSet presAssocID="{82AA9FC7-9F1D-4694-B3E5-A58437C11D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A607071-A71B-4CD8-B21D-1C2E3952599D}" type="pres">
      <dgm:prSet presAssocID="{26E4D221-9D2B-4D86-99B6-87492EFF972A}" presName="node" presStyleLbl="node1" presStyleIdx="1" presStyleCnt="4" custScaleX="540985" custScaleY="2979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9019E3-F0C4-4BE2-B388-4D4DD6A1C5D1}" type="pres">
      <dgm:prSet presAssocID="{9B3C3803-97CA-4AA2-8B81-497872333E60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F79A58C-A859-4CE3-BDCD-46F8BF6EFF7F}" type="pres">
      <dgm:prSet presAssocID="{9B3C3803-97CA-4AA2-8B81-497872333E60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7E0AB87-B56E-4015-83AA-373A73A919E6}" type="pres">
      <dgm:prSet presAssocID="{1A385B52-80BA-4F68-930B-42CB27981072}" presName="node" presStyleLbl="node1" presStyleIdx="2" presStyleCnt="4" custScaleX="540985" custScaleY="2979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9E0AA8-C217-47A0-BC5D-37C051DC1EEC}" type="pres">
      <dgm:prSet presAssocID="{61A49015-20C6-4996-B9D9-E2F4CE43079C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E5D1A73-A529-4D77-ACB1-D06A1438EA9D}" type="pres">
      <dgm:prSet presAssocID="{61A49015-20C6-4996-B9D9-E2F4CE43079C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04745CC-86BA-4123-9253-8E02BFA784F7}" type="pres">
      <dgm:prSet presAssocID="{B05F2DB7-BDEB-4263-A814-D38A2AD8A659}" presName="node" presStyleLbl="node1" presStyleIdx="3" presStyleCnt="4" custScaleX="540985" custScaleY="2979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9A65B2-3E2A-473B-A862-A8CB83D5F5C2}" type="presOf" srcId="{ED4CF4A0-48B1-42CB-9AC8-3960D68CD137}" destId="{5D2A22EE-0914-4D3E-B045-3B68F9758FDB}" srcOrd="0" destOrd="0" presId="urn:microsoft.com/office/officeart/2005/8/layout/process2"/>
    <dgm:cxn modelId="{55656FCF-04D6-4F22-8A32-77C73D5F748B}" type="presOf" srcId="{9B3C3803-97CA-4AA2-8B81-497872333E60}" destId="{C09019E3-F0C4-4BE2-B388-4D4DD6A1C5D1}" srcOrd="0" destOrd="0" presId="urn:microsoft.com/office/officeart/2005/8/layout/process2"/>
    <dgm:cxn modelId="{F969AFAF-4790-4050-9270-403BC3BA66C1}" srcId="{ED4CF4A0-48B1-42CB-9AC8-3960D68CD137}" destId="{1A385B52-80BA-4F68-930B-42CB27981072}" srcOrd="2" destOrd="0" parTransId="{771002FB-D7A7-49A0-B7B4-392ABE041FAA}" sibTransId="{61A49015-20C6-4996-B9D9-E2F4CE43079C}"/>
    <dgm:cxn modelId="{B31D0EF4-CF29-4CAE-8E5D-D237A306FA7F}" type="presOf" srcId="{9B3C3803-97CA-4AA2-8B81-497872333E60}" destId="{5F79A58C-A859-4CE3-BDCD-46F8BF6EFF7F}" srcOrd="1" destOrd="0" presId="urn:microsoft.com/office/officeart/2005/8/layout/process2"/>
    <dgm:cxn modelId="{D05906DF-A084-4C89-A5CB-B772BD341671}" srcId="{ED4CF4A0-48B1-42CB-9AC8-3960D68CD137}" destId="{B05F2DB7-BDEB-4263-A814-D38A2AD8A659}" srcOrd="3" destOrd="0" parTransId="{3F58CB1C-94F8-438C-BB38-8C3CA852A1ED}" sibTransId="{67CDE735-B0D6-43AD-891B-36F41519DB91}"/>
    <dgm:cxn modelId="{4AED8A49-3E93-481C-B50B-480053939353}" type="presOf" srcId="{61A49015-20C6-4996-B9D9-E2F4CE43079C}" destId="{CB9E0AA8-C217-47A0-BC5D-37C051DC1EEC}" srcOrd="0" destOrd="0" presId="urn:microsoft.com/office/officeart/2005/8/layout/process2"/>
    <dgm:cxn modelId="{531909B0-9894-470C-83E5-705D3D249167}" type="presOf" srcId="{D5BB8EFF-4401-4338-AF8E-895FEDFF37E8}" destId="{B76FBC7E-268C-485D-80EA-5A502B18D52C}" srcOrd="0" destOrd="0" presId="urn:microsoft.com/office/officeart/2005/8/layout/process2"/>
    <dgm:cxn modelId="{C24DC0E9-12A3-439E-ADA2-53E4AE50F0BB}" type="presOf" srcId="{B05F2DB7-BDEB-4263-A814-D38A2AD8A659}" destId="{F04745CC-86BA-4123-9253-8E02BFA784F7}" srcOrd="0" destOrd="0" presId="urn:microsoft.com/office/officeart/2005/8/layout/process2"/>
    <dgm:cxn modelId="{80F421E2-2625-4B87-BC81-4A454C0914CE}" srcId="{ED4CF4A0-48B1-42CB-9AC8-3960D68CD137}" destId="{D5BB8EFF-4401-4338-AF8E-895FEDFF37E8}" srcOrd="0" destOrd="0" parTransId="{9B6D894D-19A4-4C78-96DD-AD194A61E48B}" sibTransId="{82AA9FC7-9F1D-4694-B3E5-A58437C11DF8}"/>
    <dgm:cxn modelId="{7BCEFCDB-F66C-4B3F-B772-66789135D903}" type="presOf" srcId="{82AA9FC7-9F1D-4694-B3E5-A58437C11DF8}" destId="{A488F421-659F-47BD-AF6B-358424AD965E}" srcOrd="0" destOrd="0" presId="urn:microsoft.com/office/officeart/2005/8/layout/process2"/>
    <dgm:cxn modelId="{42E25A0B-6A35-4DDD-8335-AF76BE9EB307}" type="presOf" srcId="{26E4D221-9D2B-4D86-99B6-87492EFF972A}" destId="{BA607071-A71B-4CD8-B21D-1C2E3952599D}" srcOrd="0" destOrd="0" presId="urn:microsoft.com/office/officeart/2005/8/layout/process2"/>
    <dgm:cxn modelId="{4DC0F8FB-170A-4BC7-A34A-5722955D7EE3}" type="presOf" srcId="{61A49015-20C6-4996-B9D9-E2F4CE43079C}" destId="{7E5D1A73-A529-4D77-ACB1-D06A1438EA9D}" srcOrd="1" destOrd="0" presId="urn:microsoft.com/office/officeart/2005/8/layout/process2"/>
    <dgm:cxn modelId="{D90C3091-52E7-404C-AE50-70CFA613CDF3}" srcId="{ED4CF4A0-48B1-42CB-9AC8-3960D68CD137}" destId="{26E4D221-9D2B-4D86-99B6-87492EFF972A}" srcOrd="1" destOrd="0" parTransId="{F317E08B-5A9B-496C-AC94-54095026997F}" sibTransId="{9B3C3803-97CA-4AA2-8B81-497872333E60}"/>
    <dgm:cxn modelId="{F6E4B3F8-DA30-4945-BE54-D852B91BF9E7}" type="presOf" srcId="{82AA9FC7-9F1D-4694-B3E5-A58437C11DF8}" destId="{08A19D89-20A1-4F8A-94BC-A0266886A783}" srcOrd="1" destOrd="0" presId="urn:microsoft.com/office/officeart/2005/8/layout/process2"/>
    <dgm:cxn modelId="{2F0476D0-AE23-496A-B489-A30368D8DABA}" type="presOf" srcId="{1A385B52-80BA-4F68-930B-42CB27981072}" destId="{27E0AB87-B56E-4015-83AA-373A73A919E6}" srcOrd="0" destOrd="0" presId="urn:microsoft.com/office/officeart/2005/8/layout/process2"/>
    <dgm:cxn modelId="{0F269D5F-2B1A-476A-8C6E-9FD4A5523AA7}" type="presParOf" srcId="{5D2A22EE-0914-4D3E-B045-3B68F9758FDB}" destId="{B76FBC7E-268C-485D-80EA-5A502B18D52C}" srcOrd="0" destOrd="0" presId="urn:microsoft.com/office/officeart/2005/8/layout/process2"/>
    <dgm:cxn modelId="{94BC5AE9-9A9F-4EAF-8E6C-11870B3C364D}" type="presParOf" srcId="{5D2A22EE-0914-4D3E-B045-3B68F9758FDB}" destId="{A488F421-659F-47BD-AF6B-358424AD965E}" srcOrd="1" destOrd="0" presId="urn:microsoft.com/office/officeart/2005/8/layout/process2"/>
    <dgm:cxn modelId="{4681EC61-5A91-4C8D-9A40-A14350A47F3A}" type="presParOf" srcId="{A488F421-659F-47BD-AF6B-358424AD965E}" destId="{08A19D89-20A1-4F8A-94BC-A0266886A783}" srcOrd="0" destOrd="0" presId="urn:microsoft.com/office/officeart/2005/8/layout/process2"/>
    <dgm:cxn modelId="{B060F6B2-8790-4AB0-8BAF-35BD514ABCFF}" type="presParOf" srcId="{5D2A22EE-0914-4D3E-B045-3B68F9758FDB}" destId="{BA607071-A71B-4CD8-B21D-1C2E3952599D}" srcOrd="2" destOrd="0" presId="urn:microsoft.com/office/officeart/2005/8/layout/process2"/>
    <dgm:cxn modelId="{C7C888BF-8286-4172-BD9B-9F18FB124E24}" type="presParOf" srcId="{5D2A22EE-0914-4D3E-B045-3B68F9758FDB}" destId="{C09019E3-F0C4-4BE2-B388-4D4DD6A1C5D1}" srcOrd="3" destOrd="0" presId="urn:microsoft.com/office/officeart/2005/8/layout/process2"/>
    <dgm:cxn modelId="{E405AF34-0256-4BD9-9B8D-609761DCE045}" type="presParOf" srcId="{C09019E3-F0C4-4BE2-B388-4D4DD6A1C5D1}" destId="{5F79A58C-A859-4CE3-BDCD-46F8BF6EFF7F}" srcOrd="0" destOrd="0" presId="urn:microsoft.com/office/officeart/2005/8/layout/process2"/>
    <dgm:cxn modelId="{32AF6D01-DA7D-416A-9002-68C344A246A0}" type="presParOf" srcId="{5D2A22EE-0914-4D3E-B045-3B68F9758FDB}" destId="{27E0AB87-B56E-4015-83AA-373A73A919E6}" srcOrd="4" destOrd="0" presId="urn:microsoft.com/office/officeart/2005/8/layout/process2"/>
    <dgm:cxn modelId="{CDC2C3C2-C371-4C3E-A6DF-8A1BA0896E83}" type="presParOf" srcId="{5D2A22EE-0914-4D3E-B045-3B68F9758FDB}" destId="{CB9E0AA8-C217-47A0-BC5D-37C051DC1EEC}" srcOrd="5" destOrd="0" presId="urn:microsoft.com/office/officeart/2005/8/layout/process2"/>
    <dgm:cxn modelId="{342BE15B-BA21-4E86-B20C-E65F40289F65}" type="presParOf" srcId="{CB9E0AA8-C217-47A0-BC5D-37C051DC1EEC}" destId="{7E5D1A73-A529-4D77-ACB1-D06A1438EA9D}" srcOrd="0" destOrd="0" presId="urn:microsoft.com/office/officeart/2005/8/layout/process2"/>
    <dgm:cxn modelId="{A857E3E2-5D1B-4C6F-834F-BCE9784326C9}" type="presParOf" srcId="{5D2A22EE-0914-4D3E-B045-3B68F9758FDB}" destId="{F04745CC-86BA-4123-9253-8E02BFA784F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039A89-05F0-4527-8F4C-7681293DE8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FC8316-A38B-4F06-9DBD-28582F1DDB0D}">
      <dgm:prSet phldrT="[文字]" custT="1"/>
      <dgm:spPr/>
      <dgm:t>
        <a:bodyPr/>
        <a:lstStyle/>
        <a:p>
          <a:r>
            <a:rPr lang="en-US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1970</a:t>
          </a:r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年代，受到亞洲民主化運動的影響民間興起各種民主運動，要求解除戒嚴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6990A2-046C-47FE-8859-4FC91A5B843E}" type="parTrans" cxnId="{D1E031F0-4316-4D14-A294-A442196FBFB3}">
      <dgm:prSet/>
      <dgm:spPr/>
      <dgm:t>
        <a:bodyPr/>
        <a:lstStyle/>
        <a:p>
          <a:endParaRPr lang="zh-TW" altLang="en-US"/>
        </a:p>
      </dgm:t>
    </dgm:pt>
    <dgm:pt modelId="{CBA7DC83-3C31-4D8D-8329-0478036EAAF1}" type="sibTrans" cxnId="{D1E031F0-4316-4D14-A294-A442196FBFB3}">
      <dgm:prSet/>
      <dgm:spPr/>
      <dgm:t>
        <a:bodyPr/>
        <a:lstStyle/>
        <a:p>
          <a:endParaRPr lang="zh-TW" altLang="en-US"/>
        </a:p>
      </dgm:t>
    </dgm:pt>
    <dgm:pt modelId="{90B1DA7E-4948-42D9-9EF3-567809913560}">
      <dgm:prSet phldrT="[文字]" custT="1"/>
      <dgm:spPr/>
      <dgm:t>
        <a:bodyPr/>
        <a:lstStyle/>
        <a:p>
          <a:r>
            <a:rPr lang="en-US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1979</a:t>
          </a:r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年美麗島事件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2FDB19-95E7-4D3F-880F-D84AD8545E07}" type="parTrans" cxnId="{F0EECC66-260D-472E-BF6A-95D86D297B55}">
      <dgm:prSet/>
      <dgm:spPr/>
      <dgm:t>
        <a:bodyPr/>
        <a:lstStyle/>
        <a:p>
          <a:endParaRPr lang="zh-TW" altLang="en-US"/>
        </a:p>
      </dgm:t>
    </dgm:pt>
    <dgm:pt modelId="{910A9FE2-5620-4EEE-B830-4E10EB668C7D}" type="sibTrans" cxnId="{F0EECC66-260D-472E-BF6A-95D86D297B55}">
      <dgm:prSet/>
      <dgm:spPr/>
      <dgm:t>
        <a:bodyPr/>
        <a:lstStyle/>
        <a:p>
          <a:endParaRPr lang="zh-TW" altLang="en-US"/>
        </a:p>
      </dgm:t>
    </dgm:pt>
    <dgm:pt modelId="{D4E965B9-41BA-4FD3-9FBF-5F626C6C82CE}">
      <dgm:prSet phldrT="[文字]" custT="1"/>
      <dgm:spPr/>
      <dgm:t>
        <a:bodyPr/>
        <a:lstStyle/>
        <a:p>
          <a:r>
            <a:rPr lang="en-US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1990</a:t>
          </a:r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年代中期，隨著國民黨政權本土化以及在野勢力興起，國會全面改選、總統民選，促成公民權利的保障逐漸擴大並落實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F7CFF0-857F-41CF-85AA-A724024C1F37}" type="parTrans" cxnId="{B015E61A-3937-418F-9E11-2F3C1535D430}">
      <dgm:prSet/>
      <dgm:spPr/>
      <dgm:t>
        <a:bodyPr/>
        <a:lstStyle/>
        <a:p>
          <a:endParaRPr lang="zh-TW" altLang="en-US"/>
        </a:p>
      </dgm:t>
    </dgm:pt>
    <dgm:pt modelId="{A5BAAB98-6C35-4742-85CA-33F3909527FE}" type="sibTrans" cxnId="{B015E61A-3937-418F-9E11-2F3C1535D430}">
      <dgm:prSet/>
      <dgm:spPr/>
      <dgm:t>
        <a:bodyPr/>
        <a:lstStyle/>
        <a:p>
          <a:endParaRPr lang="zh-TW" altLang="en-US"/>
        </a:p>
      </dgm:t>
    </dgm:pt>
    <dgm:pt modelId="{3B8ED976-A321-46AA-A47B-1886B7E0CBE3}">
      <dgm:prSet phldrT="[文字]" custT="1"/>
      <dgm:spPr/>
      <dgm:t>
        <a:bodyPr/>
        <a:lstStyle/>
        <a:p>
          <a:r>
            <a:rPr lang="en-US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1996</a:t>
          </a:r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年首次總統直選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EE7624-3D87-41F8-A7D2-3D800789E43E}" type="parTrans" cxnId="{E9F3812A-285D-4C1D-906C-BD5CEDFE8EBC}">
      <dgm:prSet/>
      <dgm:spPr/>
      <dgm:t>
        <a:bodyPr/>
        <a:lstStyle/>
        <a:p>
          <a:endParaRPr lang="zh-TW" altLang="en-US"/>
        </a:p>
      </dgm:t>
    </dgm:pt>
    <dgm:pt modelId="{2B9D3D22-703C-45AC-8629-3F9C751669D8}" type="sibTrans" cxnId="{E9F3812A-285D-4C1D-906C-BD5CEDFE8EBC}">
      <dgm:prSet/>
      <dgm:spPr/>
      <dgm:t>
        <a:bodyPr/>
        <a:lstStyle/>
        <a:p>
          <a:endParaRPr lang="zh-TW" altLang="en-US"/>
        </a:p>
      </dgm:t>
    </dgm:pt>
    <dgm:pt modelId="{70B4F23B-CE37-439C-ABC9-CB9312E0EA3D}" type="pres">
      <dgm:prSet presAssocID="{83039A89-05F0-4527-8F4C-7681293DE80A}" presName="arrowDiagram" presStyleCnt="0">
        <dgm:presLayoutVars>
          <dgm:chMax val="5"/>
          <dgm:dir/>
          <dgm:resizeHandles val="exact"/>
        </dgm:presLayoutVars>
      </dgm:prSet>
      <dgm:spPr/>
    </dgm:pt>
    <dgm:pt modelId="{5EA67A5C-B72D-47DB-A5FA-69B2FEFFBB0C}" type="pres">
      <dgm:prSet presAssocID="{83039A89-05F0-4527-8F4C-7681293DE80A}" presName="arrow" presStyleLbl="bgShp" presStyleIdx="0" presStyleCnt="1" custScaleX="105890" custLinFactNeighborX="8895"/>
      <dgm:spPr/>
    </dgm:pt>
    <dgm:pt modelId="{C60C86C3-A646-4EFB-A841-7BD9D2ECFBA8}" type="pres">
      <dgm:prSet presAssocID="{83039A89-05F0-4527-8F4C-7681293DE80A}" presName="arrowDiagram4" presStyleCnt="0"/>
      <dgm:spPr/>
    </dgm:pt>
    <dgm:pt modelId="{CA8CF127-4AA8-45D0-809D-16F6B9875D25}" type="pres">
      <dgm:prSet presAssocID="{0EFC8316-A38B-4F06-9DBD-28582F1DDB0D}" presName="bullet4a" presStyleLbl="node1" presStyleIdx="0" presStyleCnt="4"/>
      <dgm:spPr/>
    </dgm:pt>
    <dgm:pt modelId="{142B456B-778F-4C67-B213-E89505838407}" type="pres">
      <dgm:prSet presAssocID="{0EFC8316-A38B-4F06-9DBD-28582F1DDB0D}" presName="textBox4a" presStyleLbl="revTx" presStyleIdx="0" presStyleCnt="4" custScaleX="277511" custLinFactNeighborX="619" custLinFactNeighborY="37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117C39-33B6-4E4D-AC29-E6F8B6D1B624}" type="pres">
      <dgm:prSet presAssocID="{90B1DA7E-4948-42D9-9EF3-567809913560}" presName="bullet4b" presStyleLbl="node1" presStyleIdx="1" presStyleCnt="4"/>
      <dgm:spPr/>
    </dgm:pt>
    <dgm:pt modelId="{11BF79D6-A329-45F8-9111-FA091C9F87EF}" type="pres">
      <dgm:prSet presAssocID="{90B1DA7E-4948-42D9-9EF3-567809913560}" presName="textBox4b" presStyleLbl="revTx" presStyleIdx="1" presStyleCnt="4" custScaleX="214480" custScaleY="32292" custLinFactNeighborX="-97519" custLinFactNeighborY="-65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39A2D3-FC10-4F97-9D4F-9FEE80970E66}" type="pres">
      <dgm:prSet presAssocID="{D4E965B9-41BA-4FD3-9FBF-5F626C6C82CE}" presName="bullet4c" presStyleLbl="node1" presStyleIdx="2" presStyleCnt="4"/>
      <dgm:spPr/>
    </dgm:pt>
    <dgm:pt modelId="{23651138-7724-4869-96E4-F4A88B8C1E1E}" type="pres">
      <dgm:prSet presAssocID="{D4E965B9-41BA-4FD3-9FBF-5F626C6C82CE}" presName="textBox4c" presStyleLbl="revTx" presStyleIdx="2" presStyleCnt="4" custScaleX="270144" custScaleY="84496" custLinFactNeighborX="86828" custLinFactNeighborY="-23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22B396-CB8A-4770-BA0D-9E0C01858E23}" type="pres">
      <dgm:prSet presAssocID="{3B8ED976-A321-46AA-A47B-1886B7E0CBE3}" presName="bullet4d" presStyleLbl="node1" presStyleIdx="3" presStyleCnt="4"/>
      <dgm:spPr/>
    </dgm:pt>
    <dgm:pt modelId="{E4CDD120-61A4-4FB6-9A87-8AD04CA01BB3}" type="pres">
      <dgm:prSet presAssocID="{3B8ED976-A321-46AA-A47B-1886B7E0CBE3}" presName="textBox4d" presStyleLbl="revTx" presStyleIdx="3" presStyleCnt="4" custFlipVert="0" custScaleX="244752" custScaleY="15783" custLinFactNeighborX="-1048" custLinFactNeighborY="-671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2C0A9D-2FD6-4B67-AAF3-780DEFF91B2A}" type="presOf" srcId="{90B1DA7E-4948-42D9-9EF3-567809913560}" destId="{11BF79D6-A329-45F8-9111-FA091C9F87EF}" srcOrd="0" destOrd="0" presId="urn:microsoft.com/office/officeart/2005/8/layout/arrow2"/>
    <dgm:cxn modelId="{B015E61A-3937-418F-9E11-2F3C1535D430}" srcId="{83039A89-05F0-4527-8F4C-7681293DE80A}" destId="{D4E965B9-41BA-4FD3-9FBF-5F626C6C82CE}" srcOrd="2" destOrd="0" parTransId="{FDF7CFF0-857F-41CF-85AA-A724024C1F37}" sibTransId="{A5BAAB98-6C35-4742-85CA-33F3909527FE}"/>
    <dgm:cxn modelId="{92B00404-678F-49E7-96C0-B580F20F3D54}" type="presOf" srcId="{3B8ED976-A321-46AA-A47B-1886B7E0CBE3}" destId="{E4CDD120-61A4-4FB6-9A87-8AD04CA01BB3}" srcOrd="0" destOrd="0" presId="urn:microsoft.com/office/officeart/2005/8/layout/arrow2"/>
    <dgm:cxn modelId="{E9F3812A-285D-4C1D-906C-BD5CEDFE8EBC}" srcId="{83039A89-05F0-4527-8F4C-7681293DE80A}" destId="{3B8ED976-A321-46AA-A47B-1886B7E0CBE3}" srcOrd="3" destOrd="0" parTransId="{7BEE7624-3D87-41F8-A7D2-3D800789E43E}" sibTransId="{2B9D3D22-703C-45AC-8629-3F9C751669D8}"/>
    <dgm:cxn modelId="{D1E031F0-4316-4D14-A294-A442196FBFB3}" srcId="{83039A89-05F0-4527-8F4C-7681293DE80A}" destId="{0EFC8316-A38B-4F06-9DBD-28582F1DDB0D}" srcOrd="0" destOrd="0" parTransId="{626990A2-046C-47FE-8859-4FC91A5B843E}" sibTransId="{CBA7DC83-3C31-4D8D-8329-0478036EAAF1}"/>
    <dgm:cxn modelId="{5D85DC40-EB23-4F53-B1A8-82BC7EA9DFE8}" type="presOf" srcId="{0EFC8316-A38B-4F06-9DBD-28582F1DDB0D}" destId="{142B456B-778F-4C67-B213-E89505838407}" srcOrd="0" destOrd="0" presId="urn:microsoft.com/office/officeart/2005/8/layout/arrow2"/>
    <dgm:cxn modelId="{F0EECC66-260D-472E-BF6A-95D86D297B55}" srcId="{83039A89-05F0-4527-8F4C-7681293DE80A}" destId="{90B1DA7E-4948-42D9-9EF3-567809913560}" srcOrd="1" destOrd="0" parTransId="{F32FDB19-95E7-4D3F-880F-D84AD8545E07}" sibTransId="{910A9FE2-5620-4EEE-B830-4E10EB668C7D}"/>
    <dgm:cxn modelId="{BC9C02BC-79B3-4495-80E5-2387D85A146B}" type="presOf" srcId="{83039A89-05F0-4527-8F4C-7681293DE80A}" destId="{70B4F23B-CE37-439C-ABC9-CB9312E0EA3D}" srcOrd="0" destOrd="0" presId="urn:microsoft.com/office/officeart/2005/8/layout/arrow2"/>
    <dgm:cxn modelId="{61CB412E-F977-45C4-97C7-270A53865287}" type="presOf" srcId="{D4E965B9-41BA-4FD3-9FBF-5F626C6C82CE}" destId="{23651138-7724-4869-96E4-F4A88B8C1E1E}" srcOrd="0" destOrd="0" presId="urn:microsoft.com/office/officeart/2005/8/layout/arrow2"/>
    <dgm:cxn modelId="{DE4774A8-C535-4E9B-A28A-6FAD8A91B4F7}" type="presParOf" srcId="{70B4F23B-CE37-439C-ABC9-CB9312E0EA3D}" destId="{5EA67A5C-B72D-47DB-A5FA-69B2FEFFBB0C}" srcOrd="0" destOrd="0" presId="urn:microsoft.com/office/officeart/2005/8/layout/arrow2"/>
    <dgm:cxn modelId="{94F9B151-F5CE-4D3F-AA37-143725293FB0}" type="presParOf" srcId="{70B4F23B-CE37-439C-ABC9-CB9312E0EA3D}" destId="{C60C86C3-A646-4EFB-A841-7BD9D2ECFBA8}" srcOrd="1" destOrd="0" presId="urn:microsoft.com/office/officeart/2005/8/layout/arrow2"/>
    <dgm:cxn modelId="{9F44D838-9767-465F-9012-474BD85CB3B0}" type="presParOf" srcId="{C60C86C3-A646-4EFB-A841-7BD9D2ECFBA8}" destId="{CA8CF127-4AA8-45D0-809D-16F6B9875D25}" srcOrd="0" destOrd="0" presId="urn:microsoft.com/office/officeart/2005/8/layout/arrow2"/>
    <dgm:cxn modelId="{8B0E3076-5B65-4398-9AF7-AF24FF0AB3B3}" type="presParOf" srcId="{C60C86C3-A646-4EFB-A841-7BD9D2ECFBA8}" destId="{142B456B-778F-4C67-B213-E89505838407}" srcOrd="1" destOrd="0" presId="urn:microsoft.com/office/officeart/2005/8/layout/arrow2"/>
    <dgm:cxn modelId="{0C3A7D9F-AC25-4DC9-A26E-EE3E49A08145}" type="presParOf" srcId="{C60C86C3-A646-4EFB-A841-7BD9D2ECFBA8}" destId="{86117C39-33B6-4E4D-AC29-E6F8B6D1B624}" srcOrd="2" destOrd="0" presId="urn:microsoft.com/office/officeart/2005/8/layout/arrow2"/>
    <dgm:cxn modelId="{1AFC8FAA-3F11-490C-B161-81D07B709103}" type="presParOf" srcId="{C60C86C3-A646-4EFB-A841-7BD9D2ECFBA8}" destId="{11BF79D6-A329-45F8-9111-FA091C9F87EF}" srcOrd="3" destOrd="0" presId="urn:microsoft.com/office/officeart/2005/8/layout/arrow2"/>
    <dgm:cxn modelId="{5751033C-5BD4-4C23-8604-3B1D18729EF0}" type="presParOf" srcId="{C60C86C3-A646-4EFB-A841-7BD9D2ECFBA8}" destId="{8139A2D3-FC10-4F97-9D4F-9FEE80970E66}" srcOrd="4" destOrd="0" presId="urn:microsoft.com/office/officeart/2005/8/layout/arrow2"/>
    <dgm:cxn modelId="{6D483970-AEB8-42F2-B0F5-2E1DA911B5FF}" type="presParOf" srcId="{C60C86C3-A646-4EFB-A841-7BD9D2ECFBA8}" destId="{23651138-7724-4869-96E4-F4A88B8C1E1E}" srcOrd="5" destOrd="0" presId="urn:microsoft.com/office/officeart/2005/8/layout/arrow2"/>
    <dgm:cxn modelId="{0A23D95B-5443-408A-9B05-ECB59C52946E}" type="presParOf" srcId="{C60C86C3-A646-4EFB-A841-7BD9D2ECFBA8}" destId="{1222B396-CB8A-4770-BA0D-9E0C01858E23}" srcOrd="6" destOrd="0" presId="urn:microsoft.com/office/officeart/2005/8/layout/arrow2"/>
    <dgm:cxn modelId="{ECFEE049-3215-40A8-A5C1-BDE0376B4849}" type="presParOf" srcId="{C60C86C3-A646-4EFB-A841-7BD9D2ECFBA8}" destId="{E4CDD120-61A4-4FB6-9A87-8AD04CA01BB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039A89-05F0-4527-8F4C-7681293DE8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FC8316-A38B-4F06-9DBD-28582F1DDB0D}">
      <dgm:prSet phldrT="[文字]" custT="1"/>
      <dgm:spPr/>
      <dgm:t>
        <a:bodyPr/>
        <a:lstStyle/>
        <a:p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婦女參政權在憲法制定時即有保障與男性相同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6990A2-046C-47FE-8859-4FC91A5B843E}" type="parTrans" cxnId="{D1E031F0-4316-4D14-A294-A442196FBFB3}">
      <dgm:prSet/>
      <dgm:spPr/>
      <dgm:t>
        <a:bodyPr/>
        <a:lstStyle/>
        <a:p>
          <a:endParaRPr lang="zh-TW" altLang="en-US"/>
        </a:p>
      </dgm:t>
    </dgm:pt>
    <dgm:pt modelId="{CBA7DC83-3C31-4D8D-8329-0478036EAAF1}" type="sibTrans" cxnId="{D1E031F0-4316-4D14-A294-A442196FBFB3}">
      <dgm:prSet/>
      <dgm:spPr/>
      <dgm:t>
        <a:bodyPr/>
        <a:lstStyle/>
        <a:p>
          <a:endParaRPr lang="zh-TW" altLang="en-US"/>
        </a:p>
      </dgm:t>
    </dgm:pt>
    <dgm:pt modelId="{90B1DA7E-4948-42D9-9EF3-567809913560}">
      <dgm:prSet phldrT="[文字]" custT="1"/>
      <dgm:spPr/>
      <dgm:t>
        <a:bodyPr/>
        <a:lstStyle/>
        <a:p>
          <a:r>
            <a:rPr lang="en-US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1999</a:t>
          </a:r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年地方制度法修正條文中明定地方議會有四分之一的女性保障名額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2FDB19-95E7-4D3F-880F-D84AD8545E07}" type="parTrans" cxnId="{F0EECC66-260D-472E-BF6A-95D86D297B55}">
      <dgm:prSet/>
      <dgm:spPr/>
      <dgm:t>
        <a:bodyPr/>
        <a:lstStyle/>
        <a:p>
          <a:endParaRPr lang="zh-TW" altLang="en-US"/>
        </a:p>
      </dgm:t>
    </dgm:pt>
    <dgm:pt modelId="{910A9FE2-5620-4EEE-B830-4E10EB668C7D}" type="sibTrans" cxnId="{F0EECC66-260D-472E-BF6A-95D86D297B55}">
      <dgm:prSet/>
      <dgm:spPr/>
      <dgm:t>
        <a:bodyPr/>
        <a:lstStyle/>
        <a:p>
          <a:endParaRPr lang="zh-TW" altLang="en-US"/>
        </a:p>
      </dgm:t>
    </dgm:pt>
    <dgm:pt modelId="{D4E965B9-41BA-4FD3-9FBF-5F626C6C82CE}">
      <dgm:prSet phldrT="[文字]" custT="1"/>
      <dgm:spPr/>
      <dgm:t>
        <a:bodyPr/>
        <a:lstStyle/>
        <a:p>
          <a:r>
            <a:rPr lang="en-US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2005</a:t>
          </a:r>
          <a:r>
            <a:rPr lang="zh-TW" altLang="en-US" sz="3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年更透過修憲明定，因立法委員選舉制度改制，政黨推薦當選名單中，婦女不得低於二分之一的名額</a:t>
          </a:r>
          <a:endParaRPr lang="zh-TW" altLang="en-US" sz="3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F7CFF0-857F-41CF-85AA-A724024C1F37}" type="parTrans" cxnId="{B015E61A-3937-418F-9E11-2F3C1535D430}">
      <dgm:prSet/>
      <dgm:spPr/>
      <dgm:t>
        <a:bodyPr/>
        <a:lstStyle/>
        <a:p>
          <a:endParaRPr lang="zh-TW" altLang="en-US"/>
        </a:p>
      </dgm:t>
    </dgm:pt>
    <dgm:pt modelId="{A5BAAB98-6C35-4742-85CA-33F3909527FE}" type="sibTrans" cxnId="{B015E61A-3937-418F-9E11-2F3C1535D430}">
      <dgm:prSet/>
      <dgm:spPr/>
      <dgm:t>
        <a:bodyPr/>
        <a:lstStyle/>
        <a:p>
          <a:endParaRPr lang="zh-TW" altLang="en-US"/>
        </a:p>
      </dgm:t>
    </dgm:pt>
    <dgm:pt modelId="{70B4F23B-CE37-439C-ABC9-CB9312E0EA3D}" type="pres">
      <dgm:prSet presAssocID="{83039A89-05F0-4527-8F4C-7681293DE80A}" presName="arrowDiagram" presStyleCnt="0">
        <dgm:presLayoutVars>
          <dgm:chMax val="5"/>
          <dgm:dir/>
          <dgm:resizeHandles val="exact"/>
        </dgm:presLayoutVars>
      </dgm:prSet>
      <dgm:spPr/>
    </dgm:pt>
    <dgm:pt modelId="{5EA67A5C-B72D-47DB-A5FA-69B2FEFFBB0C}" type="pres">
      <dgm:prSet presAssocID="{83039A89-05F0-4527-8F4C-7681293DE80A}" presName="arrow" presStyleLbl="bgShp" presStyleIdx="0" presStyleCnt="1" custScaleX="105890" custLinFactNeighborX="8895"/>
      <dgm:spPr/>
    </dgm:pt>
    <dgm:pt modelId="{11E16034-9090-4A4A-AED8-AE11F5240315}" type="pres">
      <dgm:prSet presAssocID="{83039A89-05F0-4527-8F4C-7681293DE80A}" presName="arrowDiagram3" presStyleCnt="0"/>
      <dgm:spPr/>
    </dgm:pt>
    <dgm:pt modelId="{E744B13B-FF73-49AA-A9C2-DD0C1E3A9444}" type="pres">
      <dgm:prSet presAssocID="{0EFC8316-A38B-4F06-9DBD-28582F1DDB0D}" presName="bullet3a" presStyleLbl="node1" presStyleIdx="0" presStyleCnt="3"/>
      <dgm:spPr/>
    </dgm:pt>
    <dgm:pt modelId="{A64FCD10-86C1-47BE-A890-C0674693ED08}" type="pres">
      <dgm:prSet presAssocID="{0EFC8316-A38B-4F06-9DBD-28582F1DDB0D}" presName="textBox3a" presStyleLbl="revTx" presStyleIdx="0" presStyleCnt="3" custScaleX="95646" custLinFactY="-55379" custLinFactNeighborX="-6631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6E4100-7975-4363-BC9E-2F492C899C80}" type="pres">
      <dgm:prSet presAssocID="{90B1DA7E-4948-42D9-9EF3-567809913560}" presName="bullet3b" presStyleLbl="node1" presStyleIdx="1" presStyleCnt="3"/>
      <dgm:spPr/>
    </dgm:pt>
    <dgm:pt modelId="{9AB72511-5D48-4513-B687-EAF17E9E168F}" type="pres">
      <dgm:prSet presAssocID="{90B1DA7E-4948-42D9-9EF3-567809913560}" presName="textBox3b" presStyleLbl="revTx" presStyleIdx="1" presStyleCnt="3" custScaleX="151011" custScaleY="53037" custLinFactNeighborX="-25342" custLinFactNeighborY="-17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C8C47F-E88D-4B35-B647-2EEF92A47B5F}" type="pres">
      <dgm:prSet presAssocID="{D4E965B9-41BA-4FD3-9FBF-5F626C6C82CE}" presName="bullet3c" presStyleLbl="node1" presStyleIdx="2" presStyleCnt="3"/>
      <dgm:spPr/>
    </dgm:pt>
    <dgm:pt modelId="{AD1AD14E-A496-4A2C-8D68-897BBD2FB7CD}" type="pres">
      <dgm:prSet presAssocID="{D4E965B9-41BA-4FD3-9FBF-5F626C6C82CE}" presName="textBox3c" presStyleLbl="revTx" presStyleIdx="2" presStyleCnt="3" custScaleX="150896" custLinFactNeighborX="29038" custLinFactNeighborY="-144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EECC66-260D-472E-BF6A-95D86D297B55}" srcId="{83039A89-05F0-4527-8F4C-7681293DE80A}" destId="{90B1DA7E-4948-42D9-9EF3-567809913560}" srcOrd="1" destOrd="0" parTransId="{F32FDB19-95E7-4D3F-880F-D84AD8545E07}" sibTransId="{910A9FE2-5620-4EEE-B830-4E10EB668C7D}"/>
    <dgm:cxn modelId="{D1E031F0-4316-4D14-A294-A442196FBFB3}" srcId="{83039A89-05F0-4527-8F4C-7681293DE80A}" destId="{0EFC8316-A38B-4F06-9DBD-28582F1DDB0D}" srcOrd="0" destOrd="0" parTransId="{626990A2-046C-47FE-8859-4FC91A5B843E}" sibTransId="{CBA7DC83-3C31-4D8D-8329-0478036EAAF1}"/>
    <dgm:cxn modelId="{22AF65BA-59A8-4326-8DC7-DE2D71C5379E}" type="presOf" srcId="{83039A89-05F0-4527-8F4C-7681293DE80A}" destId="{70B4F23B-CE37-439C-ABC9-CB9312E0EA3D}" srcOrd="0" destOrd="0" presId="urn:microsoft.com/office/officeart/2005/8/layout/arrow2"/>
    <dgm:cxn modelId="{4B85F43F-FB6F-4303-9895-10C01647BE89}" type="presOf" srcId="{90B1DA7E-4948-42D9-9EF3-567809913560}" destId="{9AB72511-5D48-4513-B687-EAF17E9E168F}" srcOrd="0" destOrd="0" presId="urn:microsoft.com/office/officeart/2005/8/layout/arrow2"/>
    <dgm:cxn modelId="{22B3B473-06F7-46FE-BD1C-330CA4299D1A}" type="presOf" srcId="{D4E965B9-41BA-4FD3-9FBF-5F626C6C82CE}" destId="{AD1AD14E-A496-4A2C-8D68-897BBD2FB7CD}" srcOrd="0" destOrd="0" presId="urn:microsoft.com/office/officeart/2005/8/layout/arrow2"/>
    <dgm:cxn modelId="{B015E61A-3937-418F-9E11-2F3C1535D430}" srcId="{83039A89-05F0-4527-8F4C-7681293DE80A}" destId="{D4E965B9-41BA-4FD3-9FBF-5F626C6C82CE}" srcOrd="2" destOrd="0" parTransId="{FDF7CFF0-857F-41CF-85AA-A724024C1F37}" sibTransId="{A5BAAB98-6C35-4742-85CA-33F3909527FE}"/>
    <dgm:cxn modelId="{3013FC8E-C17F-467A-B187-AFB390225BEE}" type="presOf" srcId="{0EFC8316-A38B-4F06-9DBD-28582F1DDB0D}" destId="{A64FCD10-86C1-47BE-A890-C0674693ED08}" srcOrd="0" destOrd="0" presId="urn:microsoft.com/office/officeart/2005/8/layout/arrow2"/>
    <dgm:cxn modelId="{D7543FFD-8085-4219-957A-6E6E9511E9F4}" type="presParOf" srcId="{70B4F23B-CE37-439C-ABC9-CB9312E0EA3D}" destId="{5EA67A5C-B72D-47DB-A5FA-69B2FEFFBB0C}" srcOrd="0" destOrd="0" presId="urn:microsoft.com/office/officeart/2005/8/layout/arrow2"/>
    <dgm:cxn modelId="{C0BF5DD5-A465-47A1-9CEC-81821ED9508D}" type="presParOf" srcId="{70B4F23B-CE37-439C-ABC9-CB9312E0EA3D}" destId="{11E16034-9090-4A4A-AED8-AE11F5240315}" srcOrd="1" destOrd="0" presId="urn:microsoft.com/office/officeart/2005/8/layout/arrow2"/>
    <dgm:cxn modelId="{4E74A2B0-167D-479B-9205-9706F29AD5F1}" type="presParOf" srcId="{11E16034-9090-4A4A-AED8-AE11F5240315}" destId="{E744B13B-FF73-49AA-A9C2-DD0C1E3A9444}" srcOrd="0" destOrd="0" presId="urn:microsoft.com/office/officeart/2005/8/layout/arrow2"/>
    <dgm:cxn modelId="{EEBACB81-B390-454A-A394-64283F13FD98}" type="presParOf" srcId="{11E16034-9090-4A4A-AED8-AE11F5240315}" destId="{A64FCD10-86C1-47BE-A890-C0674693ED08}" srcOrd="1" destOrd="0" presId="urn:microsoft.com/office/officeart/2005/8/layout/arrow2"/>
    <dgm:cxn modelId="{0A6FFC71-7FE6-415F-9328-7C55DC1E70A0}" type="presParOf" srcId="{11E16034-9090-4A4A-AED8-AE11F5240315}" destId="{086E4100-7975-4363-BC9E-2F492C899C80}" srcOrd="2" destOrd="0" presId="urn:microsoft.com/office/officeart/2005/8/layout/arrow2"/>
    <dgm:cxn modelId="{1B60C9CC-E352-45CC-86AD-93AC12430A75}" type="presParOf" srcId="{11E16034-9090-4A4A-AED8-AE11F5240315}" destId="{9AB72511-5D48-4513-B687-EAF17E9E168F}" srcOrd="3" destOrd="0" presId="urn:microsoft.com/office/officeart/2005/8/layout/arrow2"/>
    <dgm:cxn modelId="{6AA93059-A163-4299-8D7A-CCAEA5B5585F}" type="presParOf" srcId="{11E16034-9090-4A4A-AED8-AE11F5240315}" destId="{27C8C47F-E88D-4B35-B647-2EEF92A47B5F}" srcOrd="4" destOrd="0" presId="urn:microsoft.com/office/officeart/2005/8/layout/arrow2"/>
    <dgm:cxn modelId="{D231AD42-28E8-420D-9022-46081F6B321E}" type="presParOf" srcId="{11E16034-9090-4A4A-AED8-AE11F5240315}" destId="{AD1AD14E-A496-4A2C-8D68-897BBD2FB7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EF580-97ED-45E6-AF67-205A98B47299}">
      <dsp:nvSpPr>
        <dsp:cNvPr id="0" name=""/>
        <dsp:cNvSpPr/>
      </dsp:nvSpPr>
      <dsp:spPr>
        <a:xfrm>
          <a:off x="3973" y="0"/>
          <a:ext cx="8128957" cy="53285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成為現代社會的公民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73" y="0"/>
        <a:ext cx="8128957" cy="1598577"/>
      </dsp:txXfrm>
    </dsp:sp>
    <dsp:sp modelId="{7EB049FD-49EB-41E6-8231-81FD9E24D6C9}">
      <dsp:nvSpPr>
        <dsp:cNvPr id="0" name=""/>
        <dsp:cNvSpPr/>
      </dsp:nvSpPr>
      <dsp:spPr>
        <a:xfrm>
          <a:off x="216008" y="1255766"/>
          <a:ext cx="76613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公民身分如何演變及落實至今日的面貌？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4063" y="1273821"/>
        <a:ext cx="7625205" cy="580333"/>
      </dsp:txXfrm>
    </dsp:sp>
    <dsp:sp modelId="{31561A0E-3145-43E3-9E20-7965F6E352AE}">
      <dsp:nvSpPr>
        <dsp:cNvPr id="0" name=""/>
        <dsp:cNvSpPr/>
      </dsp:nvSpPr>
      <dsp:spPr>
        <a:xfrm>
          <a:off x="187589" y="2047850"/>
          <a:ext cx="76613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為何不同文化之間會產生摩擦或衝突？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5644" y="2065905"/>
        <a:ext cx="7625205" cy="580333"/>
      </dsp:txXfrm>
    </dsp:sp>
    <dsp:sp modelId="{3C0F9470-B626-4E1A-8A7D-E9DA0A8C0E7D}">
      <dsp:nvSpPr>
        <dsp:cNvPr id="0" name=""/>
        <dsp:cNvSpPr/>
      </dsp:nvSpPr>
      <dsp:spPr>
        <a:xfrm>
          <a:off x="216008" y="2808311"/>
          <a:ext cx="76613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為何透過理解多元文化能促進權利平等？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4063" y="2826366"/>
        <a:ext cx="7625205" cy="580333"/>
      </dsp:txXfrm>
    </dsp:sp>
    <dsp:sp modelId="{544D238C-B5E8-44CF-9AC0-BF585DF11CD7}">
      <dsp:nvSpPr>
        <dsp:cNvPr id="0" name=""/>
        <dsp:cNvSpPr/>
      </dsp:nvSpPr>
      <dsp:spPr>
        <a:xfrm>
          <a:off x="237794" y="3560019"/>
          <a:ext cx="76613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普世人權為何重要？跟你我又有何關係？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5849" y="3578074"/>
        <a:ext cx="7625205" cy="580333"/>
      </dsp:txXfrm>
    </dsp:sp>
    <dsp:sp modelId="{16C3E930-31CC-4B31-ABC2-CC88CDBAFF58}">
      <dsp:nvSpPr>
        <dsp:cNvPr id="0" name=""/>
        <dsp:cNvSpPr/>
      </dsp:nvSpPr>
      <dsp:spPr>
        <a:xfrm>
          <a:off x="237794" y="4320480"/>
          <a:ext cx="7661315" cy="616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我國如何將普世人權落實在你我的生活？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5849" y="4338535"/>
        <a:ext cx="7625205" cy="5803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67A5C-B72D-47DB-A5FA-69B2FEFFBB0C}">
      <dsp:nvSpPr>
        <dsp:cNvPr id="0" name=""/>
        <dsp:cNvSpPr/>
      </dsp:nvSpPr>
      <dsp:spPr>
        <a:xfrm>
          <a:off x="1184846" y="0"/>
          <a:ext cx="5872600" cy="34662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82563-4407-42A6-95D1-15EAE8FC1876}">
      <dsp:nvSpPr>
        <dsp:cNvPr id="0" name=""/>
        <dsp:cNvSpPr/>
      </dsp:nvSpPr>
      <dsp:spPr>
        <a:xfrm>
          <a:off x="2632448" y="2392381"/>
          <a:ext cx="144194" cy="144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B150F-10E3-4BA2-83B2-DF1343B33095}">
      <dsp:nvSpPr>
        <dsp:cNvPr id="0" name=""/>
        <dsp:cNvSpPr/>
      </dsp:nvSpPr>
      <dsp:spPr>
        <a:xfrm>
          <a:off x="85543" y="1872212"/>
          <a:ext cx="4832071" cy="82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06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自由權與政治權利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5543" y="1872212"/>
        <a:ext cx="4832071" cy="827153"/>
      </dsp:txXfrm>
    </dsp:sp>
    <dsp:sp modelId="{4DA4E10D-C7F4-4E7C-8E7B-4A342491C950}">
      <dsp:nvSpPr>
        <dsp:cNvPr id="0" name=""/>
        <dsp:cNvSpPr/>
      </dsp:nvSpPr>
      <dsp:spPr>
        <a:xfrm>
          <a:off x="3905242" y="1450264"/>
          <a:ext cx="260659" cy="260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D07B-238C-46C1-9CAB-72315D1786DF}">
      <dsp:nvSpPr>
        <dsp:cNvPr id="0" name=""/>
        <dsp:cNvSpPr/>
      </dsp:nvSpPr>
      <dsp:spPr>
        <a:xfrm>
          <a:off x="3186517" y="922154"/>
          <a:ext cx="1591947" cy="56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18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社會權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86517" y="922154"/>
        <a:ext cx="1591947" cy="561236"/>
      </dsp:txXfrm>
    </dsp:sp>
    <dsp:sp modelId="{948A6867-8C19-4696-88DF-54FF03917923}">
      <dsp:nvSpPr>
        <dsp:cNvPr id="0" name=""/>
        <dsp:cNvSpPr/>
      </dsp:nvSpPr>
      <dsp:spPr>
        <a:xfrm>
          <a:off x="5435923" y="876952"/>
          <a:ext cx="360486" cy="360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B5842-AEB3-44A9-A0D6-37C3386F4B79}">
      <dsp:nvSpPr>
        <dsp:cNvPr id="0" name=""/>
        <dsp:cNvSpPr/>
      </dsp:nvSpPr>
      <dsp:spPr>
        <a:xfrm>
          <a:off x="5543651" y="400304"/>
          <a:ext cx="3208359" cy="867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14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新住民的公民身分與權利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43651" y="400304"/>
        <a:ext cx="3208359" cy="8674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7E92-FE00-43DA-B011-E2CF7EB64E43}">
      <dsp:nvSpPr>
        <dsp:cNvPr id="0" name=""/>
        <dsp:cNvSpPr/>
      </dsp:nvSpPr>
      <dsp:spPr>
        <a:xfrm>
          <a:off x="0" y="0"/>
          <a:ext cx="8229600" cy="7351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原住民族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888" y="35888"/>
        <a:ext cx="8157824" cy="663396"/>
      </dsp:txXfrm>
    </dsp:sp>
    <dsp:sp modelId="{F2F21602-EF00-4ED5-8585-7F8D7F6F00E0}">
      <dsp:nvSpPr>
        <dsp:cNvPr id="0" name=""/>
        <dsp:cNvSpPr/>
      </dsp:nvSpPr>
      <dsp:spPr>
        <a:xfrm>
          <a:off x="0" y="753583"/>
          <a:ext cx="82296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透過原住民族基本法的制定獲得自治權與文化權的保障</a:t>
          </a:r>
          <a:endParaRPr lang="zh-TW" altLang="en-US" sz="32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753583"/>
        <a:ext cx="8229600" cy="1033964"/>
      </dsp:txXfrm>
    </dsp:sp>
    <dsp:sp modelId="{EDFF10C5-3137-4292-AAEC-6B24E5B5A654}">
      <dsp:nvSpPr>
        <dsp:cNvPr id="0" name=""/>
        <dsp:cNvSpPr/>
      </dsp:nvSpPr>
      <dsp:spPr>
        <a:xfrm>
          <a:off x="0" y="1809967"/>
          <a:ext cx="8229600" cy="7356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同性婚姻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12" y="1845879"/>
        <a:ext cx="8157776" cy="663843"/>
      </dsp:txXfrm>
    </dsp:sp>
    <dsp:sp modelId="{EA8B0835-DEB6-4DBF-9858-1B430465C7E6}">
      <dsp:nvSpPr>
        <dsp:cNvPr id="0" name=""/>
        <dsp:cNvSpPr/>
      </dsp:nvSpPr>
      <dsp:spPr>
        <a:xfrm>
          <a:off x="0" y="2541628"/>
          <a:ext cx="8229600" cy="257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釋字第</a:t>
          </a:r>
          <a:r>
            <a:rPr lang="en-US" altLang="en-US" sz="32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748</a:t>
          </a:r>
          <a:r>
            <a:rPr lang="zh-TW" altLang="en-US" sz="32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號中指出現行民法親屬篇未允許同性結婚違憲</a:t>
          </a:r>
          <a:endParaRPr lang="zh-TW" altLang="en-US" sz="32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2019</a:t>
          </a:r>
          <a:r>
            <a:rPr lang="zh-TW" altLang="en-US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日，</a:t>
          </a:r>
          <a:r>
            <a:rPr lang="en-US" altLang="zh-TW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司法院釋字第七四八號解釋施行法</a:t>
          </a:r>
          <a:r>
            <a:rPr lang="en-US" altLang="zh-TW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en-US" sz="3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三讀通過，達成婚姻自由之平等保護</a:t>
          </a:r>
          <a:endParaRPr lang="zh-TW" altLang="en-US" sz="32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541628"/>
        <a:ext cx="8229600" cy="25709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7E92-FE00-43DA-B011-E2CF7EB64E43}">
      <dsp:nvSpPr>
        <dsp:cNvPr id="0" name=""/>
        <dsp:cNvSpPr/>
      </dsp:nvSpPr>
      <dsp:spPr>
        <a:xfrm>
          <a:off x="0" y="0"/>
          <a:ext cx="8229600" cy="9125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新住民</a:t>
          </a:r>
          <a:endParaRPr lang="zh-TW" altLang="en-US" sz="36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549" y="44549"/>
        <a:ext cx="8140502" cy="823486"/>
      </dsp:txXfrm>
    </dsp:sp>
    <dsp:sp modelId="{F2F21602-EF00-4ED5-8585-7F8D7F6F00E0}">
      <dsp:nvSpPr>
        <dsp:cNvPr id="0" name=""/>
        <dsp:cNvSpPr/>
      </dsp:nvSpPr>
      <dsp:spPr>
        <a:xfrm>
          <a:off x="0" y="936101"/>
          <a:ext cx="8229600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修訂入出國及移民法，放寬離婚後外籍配偶在臺居留權益</a:t>
          </a:r>
          <a:endParaRPr lang="zh-TW" altLang="en-US" sz="32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修訂國籍法，使受到家庭暴力而離婚的外籍配偶，其歸化資格可縮短為居留</a:t>
          </a:r>
          <a:r>
            <a:rPr lang="en-US" altLang="en-US" sz="32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2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年。</a:t>
          </a:r>
          <a:endParaRPr lang="zh-TW" altLang="en-US" sz="32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b="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將「新住民語文」列入課程之中。讓每一位小學生不管是不是「新臺灣之子」都有選擇學習該語言的機會。</a:t>
          </a:r>
          <a:endParaRPr lang="zh-TW" altLang="en-US" sz="32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936101"/>
        <a:ext cx="8229600" cy="3632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80CC9-B55A-45D9-97A4-CE625F29D57D}">
      <dsp:nvSpPr>
        <dsp:cNvPr id="0" name=""/>
        <dsp:cNvSpPr/>
      </dsp:nvSpPr>
      <dsp:spPr>
        <a:xfrm>
          <a:off x="7233" y="717576"/>
          <a:ext cx="2161877" cy="309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古希臘的雅典城邦</a:t>
          </a:r>
          <a:endParaRPr lang="zh-TW" altLang="en-US" sz="3600" kern="1200" dirty="0"/>
        </a:p>
      </dsp:txBody>
      <dsp:txXfrm>
        <a:off x="70552" y="780895"/>
        <a:ext cx="2035239" cy="2964171"/>
      </dsp:txXfrm>
    </dsp:sp>
    <dsp:sp modelId="{6A7D7537-ED3A-4828-B56F-D085B62DE938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2385298" y="2102137"/>
        <a:ext cx="320822" cy="321687"/>
      </dsp:txXfrm>
    </dsp:sp>
    <dsp:sp modelId="{0871A612-A9C4-4724-80C3-3EF2565400BB}">
      <dsp:nvSpPr>
        <dsp:cNvPr id="0" name=""/>
        <dsp:cNvSpPr/>
      </dsp:nvSpPr>
      <dsp:spPr>
        <a:xfrm>
          <a:off x="3033861" y="717576"/>
          <a:ext cx="2161877" cy="309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世紀歐洲各國</a:t>
          </a:r>
          <a:endParaRPr lang="zh-TW" altLang="en-US" sz="3600" kern="1200" dirty="0"/>
        </a:p>
      </dsp:txBody>
      <dsp:txXfrm>
        <a:off x="3097180" y="780895"/>
        <a:ext cx="2035239" cy="2964171"/>
      </dsp:txXfrm>
    </dsp:sp>
    <dsp:sp modelId="{C9679374-DF1F-42B4-B886-A617834F9B29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411926" y="2102137"/>
        <a:ext cx="320822" cy="321687"/>
      </dsp:txXfrm>
    </dsp:sp>
    <dsp:sp modelId="{F364440E-555D-4088-90BC-24A7FDE5FF9B}">
      <dsp:nvSpPr>
        <dsp:cNvPr id="0" name=""/>
        <dsp:cNvSpPr/>
      </dsp:nvSpPr>
      <dsp:spPr>
        <a:xfrm>
          <a:off x="6060489" y="717576"/>
          <a:ext cx="2161877" cy="3090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美國獨立宣言與法國人權宣言</a:t>
          </a:r>
          <a:endParaRPr lang="zh-TW" altLang="en-US" sz="3600" kern="1200" dirty="0"/>
        </a:p>
      </dsp:txBody>
      <dsp:txXfrm>
        <a:off x="6123808" y="780895"/>
        <a:ext cx="2035239" cy="2964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93E79-6580-495F-B93B-F28FB3746043}">
      <dsp:nvSpPr>
        <dsp:cNvPr id="0" name=""/>
        <dsp:cNvSpPr/>
      </dsp:nvSpPr>
      <dsp:spPr>
        <a:xfrm rot="5400000">
          <a:off x="4089335" y="-1763330"/>
          <a:ext cx="2643541" cy="617020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最早出現</a:t>
          </a:r>
          <a:r>
            <a:rPr lang="en-US" altLang="zh-TW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｢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公民</a:t>
          </a:r>
          <a:r>
            <a:rPr lang="en-US" altLang="zh-TW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｣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一詞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少數擁有政治權利的「市民」組成「市民大會」，以決定城邦中的重大事務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享有公民身分的人並不普遍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26005" y="129047"/>
        <a:ext cx="6041155" cy="2385447"/>
      </dsp:txXfrm>
    </dsp:sp>
    <dsp:sp modelId="{B71DDE23-72BC-440D-ADEB-165070EE18EB}">
      <dsp:nvSpPr>
        <dsp:cNvPr id="0" name=""/>
        <dsp:cNvSpPr/>
      </dsp:nvSpPr>
      <dsp:spPr>
        <a:xfrm>
          <a:off x="54" y="219509"/>
          <a:ext cx="2325313" cy="21992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古希臘的雅典城邦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7411" y="326866"/>
        <a:ext cx="2110599" cy="1984501"/>
      </dsp:txXfrm>
    </dsp:sp>
    <dsp:sp modelId="{F862ED44-EED4-4355-9C35-8959F78530BE}">
      <dsp:nvSpPr>
        <dsp:cNvPr id="0" name=""/>
        <dsp:cNvSpPr/>
      </dsp:nvSpPr>
      <dsp:spPr>
        <a:xfrm rot="5400000">
          <a:off x="4316381" y="708469"/>
          <a:ext cx="2151188" cy="6209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援引「君權神授」來 強調君主的統治正當性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強化少數人才擁有公民權利的狀況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287198" y="2842664"/>
        <a:ext cx="6104543" cy="1941164"/>
      </dsp:txXfrm>
    </dsp:sp>
    <dsp:sp modelId="{8DEF26AF-E378-4820-8C4A-587F8EB3810F}">
      <dsp:nvSpPr>
        <dsp:cNvPr id="0" name=""/>
        <dsp:cNvSpPr/>
      </dsp:nvSpPr>
      <dsp:spPr>
        <a:xfrm>
          <a:off x="48" y="2910091"/>
          <a:ext cx="2286005" cy="1780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世紀歐洲各國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6961" y="2997004"/>
        <a:ext cx="2112179" cy="1606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9FB9-BF6A-4F93-9EE3-83C1877DBA10}">
      <dsp:nvSpPr>
        <dsp:cNvPr id="0" name=""/>
        <dsp:cNvSpPr/>
      </dsp:nvSpPr>
      <dsp:spPr>
        <a:xfrm rot="5400000">
          <a:off x="4173218" y="-1584254"/>
          <a:ext cx="2736299" cy="590481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洛克主張的「自然權利」以及盧梭的「社會契約論」奠定了「天賦人權」以及「主權在民」的概念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公民逐漸擴展為多數人普遍擁有的樣貌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588960" y="133579"/>
        <a:ext cx="5771242" cy="2469149"/>
      </dsp:txXfrm>
    </dsp:sp>
    <dsp:sp modelId="{D771E5C5-6E6E-47FA-8741-94F232A6D50D}">
      <dsp:nvSpPr>
        <dsp:cNvPr id="0" name=""/>
        <dsp:cNvSpPr/>
      </dsp:nvSpPr>
      <dsp:spPr>
        <a:xfrm>
          <a:off x="813" y="213342"/>
          <a:ext cx="2585792" cy="2306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美國獨立宣言與法國人權宣言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3428" y="325957"/>
        <a:ext cx="2360562" cy="2081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3C659-75F3-467C-86A5-BD436BB90A48}">
      <dsp:nvSpPr>
        <dsp:cNvPr id="0" name=""/>
        <dsp:cNvSpPr/>
      </dsp:nvSpPr>
      <dsp:spPr>
        <a:xfrm>
          <a:off x="0" y="0"/>
          <a:ext cx="8507288" cy="2721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洛克─天賦人權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主張人是理性的動物，個人權利就是一種「自然權利」，包括生命權、自由權、財產權等，這種自然權利是與生俱來，而且任何人都不能侵犯和剝奪。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73584" y="0"/>
        <a:ext cx="6533703" cy="2721270"/>
      </dsp:txXfrm>
    </dsp:sp>
    <dsp:sp modelId="{E22FD4BD-E773-49C1-A5FD-7BBF4344B822}">
      <dsp:nvSpPr>
        <dsp:cNvPr id="0" name=""/>
        <dsp:cNvSpPr/>
      </dsp:nvSpPr>
      <dsp:spPr>
        <a:xfrm>
          <a:off x="163199" y="332125"/>
          <a:ext cx="1701457" cy="21770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1146C2-BA66-4034-84C3-50D0476C03C7}">
      <dsp:nvSpPr>
        <dsp:cNvPr id="0" name=""/>
        <dsp:cNvSpPr/>
      </dsp:nvSpPr>
      <dsp:spPr>
        <a:xfrm>
          <a:off x="0" y="2763749"/>
          <a:ext cx="8507288" cy="2721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盧梭─社會契約論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指的就是人人將自然權利交給政府，如此可以保障人人的權利。但是只有人民出於自願的共同同意下，社會才能成立。當公眾意見一致時，才有公平和正義，才具有契約的意義。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73584" y="2763749"/>
        <a:ext cx="6533703" cy="2721270"/>
      </dsp:txXfrm>
    </dsp:sp>
    <dsp:sp modelId="{4E15FC86-A032-4E86-8B11-24332C3C006D}">
      <dsp:nvSpPr>
        <dsp:cNvPr id="0" name=""/>
        <dsp:cNvSpPr/>
      </dsp:nvSpPr>
      <dsp:spPr>
        <a:xfrm>
          <a:off x="272127" y="3035000"/>
          <a:ext cx="1701457" cy="21770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76505-E0C5-4145-98C3-C0DE184F4CEC}">
      <dsp:nvSpPr>
        <dsp:cNvPr id="0" name=""/>
        <dsp:cNvSpPr/>
      </dsp:nvSpPr>
      <dsp:spPr>
        <a:xfrm rot="5400000">
          <a:off x="-311369" y="421470"/>
          <a:ext cx="2137135" cy="1495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廣義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202" y="848896"/>
        <a:ext cx="1495994" cy="641141"/>
      </dsp:txXfrm>
    </dsp:sp>
    <dsp:sp modelId="{3FAD2127-1A08-4ED6-B8F3-6917967C78F4}">
      <dsp:nvSpPr>
        <dsp:cNvPr id="0" name=""/>
        <dsp:cNvSpPr/>
      </dsp:nvSpPr>
      <dsp:spPr>
        <a:xfrm rot="5400000">
          <a:off x="4030189" y="-2529979"/>
          <a:ext cx="1665215" cy="6733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指一個民主國家中所有的國民，自出生開始即享有基本人權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人民、國民與公民並無明顯差異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95995" y="85504"/>
        <a:ext cx="6652316" cy="1502637"/>
      </dsp:txXfrm>
    </dsp:sp>
    <dsp:sp modelId="{CAEE612F-032D-40D6-8831-2D503EE8BD91}">
      <dsp:nvSpPr>
        <dsp:cNvPr id="0" name=""/>
        <dsp:cNvSpPr/>
      </dsp:nvSpPr>
      <dsp:spPr>
        <a:xfrm rot="5400000">
          <a:off x="-320570" y="2705182"/>
          <a:ext cx="2137135" cy="1495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狹義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3132608"/>
        <a:ext cx="1495994" cy="641141"/>
      </dsp:txXfrm>
    </dsp:sp>
    <dsp:sp modelId="{9830A222-1400-463F-88F6-9732C0015A8F}">
      <dsp:nvSpPr>
        <dsp:cNvPr id="0" name=""/>
        <dsp:cNvSpPr/>
      </dsp:nvSpPr>
      <dsp:spPr>
        <a:xfrm rot="5400000">
          <a:off x="3810059" y="-287621"/>
          <a:ext cx="2105475" cy="6733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是指國民需達到法定年齡，依法能夠行使投票等各種參政權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在現代社會中，大部分的國家通常會以法律來界定公民身分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95995" y="2129224"/>
        <a:ext cx="6630824" cy="18999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FBC7E-268C-485D-80EA-5A502B18D52C}">
      <dsp:nvSpPr>
        <dsp:cNvPr id="0" name=""/>
        <dsp:cNvSpPr/>
      </dsp:nvSpPr>
      <dsp:spPr>
        <a:xfrm>
          <a:off x="92695" y="0"/>
          <a:ext cx="8044208" cy="1107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第一次世界大戰前（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1914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年）：僅有紐西蘭、澳洲、芬蘭與挪威將參政權擴大到女性。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136" y="32441"/>
        <a:ext cx="7979326" cy="1042729"/>
      </dsp:txXfrm>
    </dsp:sp>
    <dsp:sp modelId="{A488F421-659F-47BD-AF6B-358424AD965E}">
      <dsp:nvSpPr>
        <dsp:cNvPr id="0" name=""/>
        <dsp:cNvSpPr/>
      </dsp:nvSpPr>
      <dsp:spPr>
        <a:xfrm rot="5400000">
          <a:off x="4043392" y="1119179"/>
          <a:ext cx="142814" cy="167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>
            <a:solidFill>
              <a:schemeClr val="tx1"/>
            </a:solidFill>
          </a:endParaRPr>
        </a:p>
      </dsp:txBody>
      <dsp:txXfrm rot="-5400000">
        <a:off x="4064614" y="1131413"/>
        <a:ext cx="100370" cy="99970"/>
      </dsp:txXfrm>
    </dsp:sp>
    <dsp:sp modelId="{BA607071-A71B-4CD8-B21D-1C2E3952599D}">
      <dsp:nvSpPr>
        <dsp:cNvPr id="0" name=""/>
        <dsp:cNvSpPr/>
      </dsp:nvSpPr>
      <dsp:spPr>
        <a:xfrm>
          <a:off x="92695" y="1298030"/>
          <a:ext cx="8044208" cy="1107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英國：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1918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年修法允許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歲以上女性跟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21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歲以上男性一樣具有選舉權。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136" y="1330471"/>
        <a:ext cx="7979326" cy="1042729"/>
      </dsp:txXfrm>
    </dsp:sp>
    <dsp:sp modelId="{C09019E3-F0C4-4BE2-B388-4D4DD6A1C5D1}">
      <dsp:nvSpPr>
        <dsp:cNvPr id="0" name=""/>
        <dsp:cNvSpPr/>
      </dsp:nvSpPr>
      <dsp:spPr>
        <a:xfrm rot="5400000">
          <a:off x="4045098" y="2414934"/>
          <a:ext cx="139402" cy="167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solidFill>
              <a:schemeClr val="tx1"/>
            </a:solidFill>
          </a:endParaRPr>
        </a:p>
      </dsp:txBody>
      <dsp:txXfrm rot="-5400000">
        <a:off x="4064615" y="2428874"/>
        <a:ext cx="100370" cy="97581"/>
      </dsp:txXfrm>
    </dsp:sp>
    <dsp:sp modelId="{27E0AB87-B56E-4015-83AA-373A73A919E6}">
      <dsp:nvSpPr>
        <dsp:cNvPr id="0" name=""/>
        <dsp:cNvSpPr/>
      </dsp:nvSpPr>
      <dsp:spPr>
        <a:xfrm>
          <a:off x="92695" y="2591510"/>
          <a:ext cx="8044208" cy="1107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美國：到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1920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年憲法第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條修正案頒布後，各州才陸續賦予女性投票權，但僅限於白人女性。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136" y="2623951"/>
        <a:ext cx="7979326" cy="1042729"/>
      </dsp:txXfrm>
    </dsp:sp>
    <dsp:sp modelId="{CB9E0AA8-C217-47A0-BC5D-37C051DC1EEC}">
      <dsp:nvSpPr>
        <dsp:cNvPr id="0" name=""/>
        <dsp:cNvSpPr/>
      </dsp:nvSpPr>
      <dsp:spPr>
        <a:xfrm rot="5400000">
          <a:off x="4045098" y="3708415"/>
          <a:ext cx="139402" cy="167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solidFill>
              <a:schemeClr val="tx1"/>
            </a:solidFill>
          </a:endParaRPr>
        </a:p>
      </dsp:txBody>
      <dsp:txXfrm rot="-5400000">
        <a:off x="4064615" y="3722355"/>
        <a:ext cx="100370" cy="97581"/>
      </dsp:txXfrm>
    </dsp:sp>
    <dsp:sp modelId="{F04745CC-86BA-4123-9253-8E02BFA784F7}">
      <dsp:nvSpPr>
        <dsp:cNvPr id="0" name=""/>
        <dsp:cNvSpPr/>
      </dsp:nvSpPr>
      <dsp:spPr>
        <a:xfrm>
          <a:off x="92695" y="3884991"/>
          <a:ext cx="8044208" cy="1107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沙烏地阿拉伯：</a:t>
          </a:r>
          <a:r>
            <a:rPr lang="en-US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2015</a:t>
          </a:r>
          <a:r>
            <a:rPr lang="zh-TW" altLang="en-US" sz="3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年的選舉是女性公民首次參政投票</a:t>
          </a:r>
          <a:endParaRPr lang="zh-TW" altLang="en-US" sz="3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136" y="3917432"/>
        <a:ext cx="7979326" cy="1042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67A5C-B72D-47DB-A5FA-69B2FEFFBB0C}">
      <dsp:nvSpPr>
        <dsp:cNvPr id="0" name=""/>
        <dsp:cNvSpPr/>
      </dsp:nvSpPr>
      <dsp:spPr>
        <a:xfrm>
          <a:off x="205673" y="0"/>
          <a:ext cx="8229606" cy="48574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F127-4AA8-45D0-809D-16F6B9875D25}">
      <dsp:nvSpPr>
        <dsp:cNvPr id="0" name=""/>
        <dsp:cNvSpPr/>
      </dsp:nvSpPr>
      <dsp:spPr>
        <a:xfrm>
          <a:off x="902102" y="3611964"/>
          <a:ext cx="178752" cy="178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456B-778F-4C67-B213-E89505838407}">
      <dsp:nvSpPr>
        <dsp:cNvPr id="0" name=""/>
        <dsp:cNvSpPr/>
      </dsp:nvSpPr>
      <dsp:spPr>
        <a:xfrm>
          <a:off x="-179842" y="3701341"/>
          <a:ext cx="3688080" cy="115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7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1970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年代，受到亞洲民主化運動的影響民間興起各種民主運動，要求解除戒嚴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-179842" y="3701341"/>
        <a:ext cx="3688080" cy="1156061"/>
      </dsp:txXfrm>
    </dsp:sp>
    <dsp:sp modelId="{86117C39-33B6-4E4D-AC29-E6F8B6D1B624}">
      <dsp:nvSpPr>
        <dsp:cNvPr id="0" name=""/>
        <dsp:cNvSpPr/>
      </dsp:nvSpPr>
      <dsp:spPr>
        <a:xfrm>
          <a:off x="2165027" y="2482132"/>
          <a:ext cx="310873" cy="310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F79D6-A329-45F8-9111-FA091C9F87EF}">
      <dsp:nvSpPr>
        <dsp:cNvPr id="0" name=""/>
        <dsp:cNvSpPr/>
      </dsp:nvSpPr>
      <dsp:spPr>
        <a:xfrm>
          <a:off x="0" y="1944227"/>
          <a:ext cx="3500501" cy="71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2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1979</a:t>
          </a: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年美麗島事件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944227"/>
        <a:ext cx="3500501" cy="716828"/>
      </dsp:txXfrm>
    </dsp:sp>
    <dsp:sp modelId="{8139A2D3-FC10-4F97-9D4F-9FEE80970E66}">
      <dsp:nvSpPr>
        <dsp:cNvPr id="0" name=""/>
        <dsp:cNvSpPr/>
      </dsp:nvSpPr>
      <dsp:spPr>
        <a:xfrm>
          <a:off x="3777684" y="1649574"/>
          <a:ext cx="411907" cy="411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1138-7724-4869-96E4-F4A88B8C1E1E}">
      <dsp:nvSpPr>
        <dsp:cNvPr id="0" name=""/>
        <dsp:cNvSpPr/>
      </dsp:nvSpPr>
      <dsp:spPr>
        <a:xfrm>
          <a:off x="4012298" y="2016218"/>
          <a:ext cx="4408986" cy="253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261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1990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年代中期，隨著國民黨政權本土化以及在野勢力興起，國會全面改選、總統民選，促成公民權利的保障逐漸擴大並落實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12298" y="2016218"/>
        <a:ext cx="4408986" cy="2536464"/>
      </dsp:txXfrm>
    </dsp:sp>
    <dsp:sp modelId="{1222B396-CB8A-4770-BA0D-9E0C01858E23}">
      <dsp:nvSpPr>
        <dsp:cNvPr id="0" name=""/>
        <dsp:cNvSpPr/>
      </dsp:nvSpPr>
      <dsp:spPr>
        <a:xfrm>
          <a:off x="5534121" y="1098744"/>
          <a:ext cx="551800" cy="551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DD120-61A4-4FB6-9A87-8AD04CA01BB3}">
      <dsp:nvSpPr>
        <dsp:cNvPr id="0" name=""/>
        <dsp:cNvSpPr/>
      </dsp:nvSpPr>
      <dsp:spPr>
        <a:xfrm>
          <a:off x="4611678" y="504042"/>
          <a:ext cx="3994566" cy="54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38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1996</a:t>
          </a: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年首次總統直選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11678" y="504042"/>
        <a:ext cx="3994566" cy="54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67A5C-B72D-47DB-A5FA-69B2FEFFBB0C}">
      <dsp:nvSpPr>
        <dsp:cNvPr id="0" name=""/>
        <dsp:cNvSpPr/>
      </dsp:nvSpPr>
      <dsp:spPr>
        <a:xfrm>
          <a:off x="-80161" y="0"/>
          <a:ext cx="8595602" cy="507342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4B13B-FF73-49AA-A9C2-DD0C1E3A9444}">
      <dsp:nvSpPr>
        <dsp:cNvPr id="0" name=""/>
        <dsp:cNvSpPr/>
      </dsp:nvSpPr>
      <dsp:spPr>
        <a:xfrm>
          <a:off x="1189818" y="3501679"/>
          <a:ext cx="211054" cy="211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FCD10-86C1-47BE-A890-C0674693ED08}">
      <dsp:nvSpPr>
        <dsp:cNvPr id="0" name=""/>
        <dsp:cNvSpPr/>
      </dsp:nvSpPr>
      <dsp:spPr>
        <a:xfrm>
          <a:off x="82351" y="1329007"/>
          <a:ext cx="1809023" cy="146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33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婦女參政權在憲法制定時即有保障與男性相同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351" y="1329007"/>
        <a:ext cx="1809023" cy="1466220"/>
      </dsp:txXfrm>
    </dsp:sp>
    <dsp:sp modelId="{086E4100-7975-4363-BC9E-2F492C899C80}">
      <dsp:nvSpPr>
        <dsp:cNvPr id="0" name=""/>
        <dsp:cNvSpPr/>
      </dsp:nvSpPr>
      <dsp:spPr>
        <a:xfrm>
          <a:off x="3052781" y="2122721"/>
          <a:ext cx="381521" cy="381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72511-5D48-4513-B687-EAF17E9E168F}">
      <dsp:nvSpPr>
        <dsp:cNvPr id="0" name=""/>
        <dsp:cNvSpPr/>
      </dsp:nvSpPr>
      <dsp:spPr>
        <a:xfrm>
          <a:off x="2252933" y="2481135"/>
          <a:ext cx="2941990" cy="146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60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1999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年地方制度法修正條文中明定地方議會有四分之一的女性保障名額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52933" y="2481135"/>
        <a:ext cx="2941990" cy="1463791"/>
      </dsp:txXfrm>
    </dsp:sp>
    <dsp:sp modelId="{27C8C47F-E88D-4B35-B647-2EEF92A47B5F}">
      <dsp:nvSpPr>
        <dsp:cNvPr id="0" name=""/>
        <dsp:cNvSpPr/>
      </dsp:nvSpPr>
      <dsp:spPr>
        <a:xfrm>
          <a:off x="5293206" y="1283577"/>
          <a:ext cx="527636" cy="527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AD14E-A496-4A2C-8D68-897BBD2FB7CD}">
      <dsp:nvSpPr>
        <dsp:cNvPr id="0" name=""/>
        <dsp:cNvSpPr/>
      </dsp:nvSpPr>
      <dsp:spPr>
        <a:xfrm>
          <a:off x="5495530" y="1039223"/>
          <a:ext cx="2939749" cy="352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584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2005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年更透過修憲明定，因立法委員選舉制度改制，政黨推薦當選名單中，婦女不得低於二分之一的名額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95530" y="1039223"/>
        <a:ext cx="2939749" cy="352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3CC43-3B12-4A47-844E-606581663294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227A-088D-4D3A-ADD3-E4331ECCC0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77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3227A-088D-4D3A-ADD3-E4331ECCC0C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4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頁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534272" cy="1470025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84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章節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30445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68344" y="6520259"/>
            <a:ext cx="10534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fld id="{1F8CB2C3-78EB-49DE-A95A-53FB930770A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385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文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  <a:lvl2pPr>
              <a:defRPr sz="3200">
                <a:latin typeface="標楷體" pitchFamily="65" charset="-120"/>
                <a:ea typeface="標楷體" pitchFamily="65" charset="-120"/>
              </a:defRPr>
            </a:lvl2pPr>
            <a:lvl3pPr>
              <a:defRPr sz="3000">
                <a:latin typeface="標楷體" pitchFamily="65" charset="-120"/>
                <a:ea typeface="標楷體" pitchFamily="65" charset="-120"/>
              </a:defRPr>
            </a:lvl3pPr>
            <a:lvl4pPr>
              <a:defRPr sz="3000">
                <a:latin typeface="標楷體" pitchFamily="65" charset="-120"/>
                <a:ea typeface="標楷體" pitchFamily="65" charset="-120"/>
              </a:defRPr>
            </a:lvl4pPr>
            <a:lvl5pPr>
              <a:defRPr sz="30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3415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fld id="{BAABBBF2-EAF1-482F-B44D-ADC5C23E406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92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授權影片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3415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CB2C3-78EB-49DE-A95A-53FB930770A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46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8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4.&#33274;&#22899;&#24615;&#21443;&#25919;&#22810;%20&#32654;&#23448;&#21729;&#21360;&#35937;&#28145;&#21051;.wmv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1.2&#21315;&#27665;&#30526;&#21453;&#31354;&#27737;%20&#22285;&#33274;&#20013;&#28779;&#21147;&#30332;&#38651;&#24288;&#25239;&#35696;.wmv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2.&#34349;&#23996;&#26680;&#24290;&#26009;&#25644;&#23478;%20&#21488;&#38651;&#31721;&#36984;4&#32291;&#24066;.wmv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3.&#30475;&#35211;&#38750;&#20844;&#27665;.wmv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成為現代社會的公民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124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017088"/>
              </p:ext>
            </p:extLst>
          </p:nvPr>
        </p:nvGraphicFramePr>
        <p:xfrm>
          <a:off x="457200" y="1025304"/>
          <a:ext cx="8507288" cy="571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內容版面配置區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" y="274638"/>
            <a:ext cx="2520000" cy="75066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8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（一）公民身分的定義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35644"/>
              </p:ext>
            </p:extLst>
          </p:nvPr>
        </p:nvGraphicFramePr>
        <p:xfrm>
          <a:off x="457200" y="14233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97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（一）公民身分的定義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/>
              <a:t>各國</a:t>
            </a:r>
            <a:r>
              <a:rPr lang="zh-TW" altLang="en-US" sz="3000" dirty="0"/>
              <a:t>現有的公民身分都是</a:t>
            </a:r>
            <a:r>
              <a:rPr lang="zh-TW" altLang="en-US" sz="3000" dirty="0" smtClean="0"/>
              <a:t>不斷演變</a:t>
            </a:r>
            <a:r>
              <a:rPr lang="zh-TW" altLang="en-US" sz="3000" dirty="0"/>
              <a:t>改進的結果。雖然各國演變的歷程不盡相同，</a:t>
            </a:r>
            <a:r>
              <a:rPr lang="zh-TW" altLang="en-US" sz="3000" dirty="0" smtClean="0"/>
              <a:t>但這些</a:t>
            </a:r>
            <a:r>
              <a:rPr lang="zh-TW" altLang="en-US" sz="3000" dirty="0"/>
              <a:t>演變歷程都是立基於各人的經濟能力、種族，</a:t>
            </a:r>
            <a:r>
              <a:rPr lang="zh-TW" altLang="en-US" sz="3000" dirty="0" smtClean="0"/>
              <a:t>甚至</a:t>
            </a:r>
            <a:r>
              <a:rPr lang="zh-TW" altLang="en-US" sz="3000" dirty="0"/>
              <a:t>性別而有明顯的差異，致使公民身分以及其權利</a:t>
            </a:r>
            <a:r>
              <a:rPr lang="zh-TW" altLang="en-US" sz="3000" dirty="0" smtClean="0"/>
              <a:t>的施行</a:t>
            </a:r>
            <a:r>
              <a:rPr lang="zh-TW" altLang="en-US" sz="3000" dirty="0"/>
              <a:t>有很大的落差，甚至造成不平等，因此為了</a:t>
            </a:r>
            <a:r>
              <a:rPr lang="zh-TW" altLang="en-US" sz="3000" dirty="0" smtClean="0"/>
              <a:t>消弭這些</a:t>
            </a:r>
            <a:r>
              <a:rPr lang="zh-TW" altLang="en-US" sz="3000" dirty="0"/>
              <a:t>差異，需靠人民去爭取並透過立法來落實。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1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（二）公民身分如何演變？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sz="3000" dirty="0" smtClean="0"/>
              <a:t>18</a:t>
            </a:r>
            <a:r>
              <a:rPr lang="zh-TW" altLang="en-US" sz="3000" dirty="0"/>
              <a:t>世紀後期，因為法國大革命開啟了一波民主</a:t>
            </a:r>
            <a:r>
              <a:rPr lang="zh-TW" altLang="en-US" sz="3000" dirty="0" smtClean="0"/>
              <a:t>理念</a:t>
            </a:r>
            <a:r>
              <a:rPr lang="zh-TW" altLang="en-US" sz="3000" dirty="0"/>
              <a:t>的浪潮，讓世界各國開始進行各種民主理念的</a:t>
            </a:r>
            <a:r>
              <a:rPr lang="zh-TW" altLang="en-US" sz="3000" dirty="0" smtClean="0"/>
              <a:t>實踐</a:t>
            </a:r>
            <a:r>
              <a:rPr lang="zh-TW" altLang="en-US" sz="3000" dirty="0"/>
              <a:t>，有許多國家開始施行普遍選舉，但大多局限在</a:t>
            </a:r>
            <a:r>
              <a:rPr lang="zh-TW" altLang="en-US" sz="3000" dirty="0" smtClean="0"/>
              <a:t>少數</a:t>
            </a:r>
            <a:r>
              <a:rPr lang="zh-TW" altLang="en-US" sz="3000" dirty="0"/>
              <a:t>資產階級男性</a:t>
            </a:r>
            <a:r>
              <a:rPr lang="zh-TW" altLang="en-US" sz="3000" dirty="0" smtClean="0"/>
              <a:t>身上，因此</a:t>
            </a:r>
            <a:r>
              <a:rPr lang="zh-TW" altLang="en-US" sz="3000" dirty="0"/>
              <a:t>女性獲得參政權利，變成一項公民身分從</a:t>
            </a:r>
            <a:r>
              <a:rPr lang="zh-TW" altLang="en-US" sz="3000" dirty="0" smtClean="0"/>
              <a:t>特定</a:t>
            </a:r>
            <a:r>
              <a:rPr lang="zh-TW" altLang="en-US" sz="3000" dirty="0"/>
              <a:t>群體如男性，擴張至普遍性大眾的重要指標</a:t>
            </a:r>
            <a:r>
              <a:rPr lang="zh-TW" altLang="en-US" sz="3000" dirty="0" smtClean="0"/>
              <a:t>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4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（二）公民身分如何演變？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/>
              <a:t>女性</a:t>
            </a:r>
            <a:r>
              <a:rPr lang="zh-TW" altLang="en-US" sz="3000" dirty="0"/>
              <a:t>參政權的獲得並非憑空而降，是經由前人</a:t>
            </a:r>
            <a:r>
              <a:rPr lang="zh-TW" altLang="en-US" sz="3000" dirty="0" smtClean="0"/>
              <a:t>不斷</a:t>
            </a:r>
            <a:r>
              <a:rPr lang="zh-TW" altLang="en-US" sz="3000" dirty="0"/>
              <a:t>爭取才獲得的。例如：英國</a:t>
            </a:r>
            <a:r>
              <a:rPr lang="en-US" altLang="zh-TW" sz="3000" dirty="0"/>
              <a:t>19</a:t>
            </a:r>
            <a:r>
              <a:rPr lang="zh-TW" altLang="en-US" sz="3000" dirty="0"/>
              <a:t>世紀末，政治</a:t>
            </a:r>
            <a:r>
              <a:rPr lang="zh-TW" altLang="en-US" sz="3000" dirty="0" smtClean="0"/>
              <a:t>經濟學家</a:t>
            </a:r>
            <a:r>
              <a:rPr lang="zh-TW" altLang="en-US" sz="3000" dirty="0"/>
              <a:t>彌爾（</a:t>
            </a:r>
            <a:r>
              <a:rPr lang="en-US" altLang="zh-TW" sz="3000" dirty="0"/>
              <a:t>John Stuart Mill, 1806∼1873</a:t>
            </a:r>
            <a:r>
              <a:rPr lang="zh-TW" altLang="en-US" sz="3000" dirty="0"/>
              <a:t>）嚴厲地批評</a:t>
            </a:r>
            <a:r>
              <a:rPr lang="zh-TW" altLang="en-US" sz="3000" dirty="0" smtClean="0"/>
              <a:t>英國</a:t>
            </a:r>
            <a:r>
              <a:rPr lang="zh-TW" altLang="en-US" sz="3000" dirty="0"/>
              <a:t>婦女受到控制，認為性別之間的不平等是人類</a:t>
            </a:r>
            <a:r>
              <a:rPr lang="zh-TW" altLang="en-US" sz="3000" dirty="0" smtClean="0"/>
              <a:t>民主與</a:t>
            </a:r>
            <a:r>
              <a:rPr lang="zh-TW" altLang="en-US" sz="3000" dirty="0"/>
              <a:t>發展的障礙。此後更促進了英國婦女參政運動。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21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（二）公民身分如何演變？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86947"/>
              </p:ext>
            </p:extLst>
          </p:nvPr>
        </p:nvGraphicFramePr>
        <p:xfrm>
          <a:off x="539552" y="1412776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21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（二）公民身分如何演變？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0" y="1556792"/>
            <a:ext cx="3600400" cy="4032448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dirty="0" smtClean="0"/>
              <a:t>    </a:t>
            </a:r>
            <a:r>
              <a:rPr lang="en-US" altLang="en-US" sz="3000" dirty="0" smtClean="0"/>
              <a:t>1909</a:t>
            </a:r>
            <a:r>
              <a:rPr lang="zh-TW" altLang="en-US" sz="3000" dirty="0"/>
              <a:t>年英國爭取婦女投票權利的民眾被關進監牢，因而絕食抗議，當時英國政府採用強制灌食應對，引起大眾一陣</a:t>
            </a:r>
            <a:r>
              <a:rPr lang="zh-TW" altLang="en-US" sz="3000" dirty="0" smtClean="0"/>
              <a:t>軒然大波。</a:t>
            </a:r>
            <a:endParaRPr lang="zh-TW" altLang="en-US" sz="3000" dirty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1560" y="1268760"/>
            <a:ext cx="3744416" cy="43204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21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（二）公民身分如何演變？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422" y="991269"/>
            <a:ext cx="5037658" cy="4525963"/>
          </a:xfrm>
        </p:spPr>
        <p:txBody>
          <a:bodyPr/>
          <a:lstStyle/>
          <a:p>
            <a:pPr marL="0" indent="808038">
              <a:buNone/>
            </a:pPr>
            <a:r>
              <a:rPr lang="en-US" altLang="zh-TW" sz="3000" dirty="0" smtClean="0"/>
              <a:t>1870</a:t>
            </a:r>
            <a:r>
              <a:rPr lang="zh-TW" altLang="en-US" sz="3000" dirty="0"/>
              <a:t>年</a:t>
            </a:r>
            <a:r>
              <a:rPr lang="zh-TW" altLang="en-US" sz="3000" dirty="0" smtClean="0"/>
              <a:t>，美國南北戰爭結束，美國</a:t>
            </a:r>
            <a:r>
              <a:rPr lang="zh-TW" altLang="en-US" sz="3000" dirty="0"/>
              <a:t>通過憲法第</a:t>
            </a:r>
            <a:r>
              <a:rPr lang="en-US" altLang="zh-TW" sz="3000" dirty="0"/>
              <a:t>15</a:t>
            </a:r>
            <a:r>
              <a:rPr lang="zh-TW" altLang="en-US" sz="3000" dirty="0"/>
              <a:t>條</a:t>
            </a:r>
            <a:r>
              <a:rPr lang="zh-TW" altLang="en-US" sz="3000" dirty="0" smtClean="0"/>
              <a:t>修正案</a:t>
            </a:r>
            <a:r>
              <a:rPr lang="zh-TW" altLang="en-US" sz="3000" dirty="0"/>
              <a:t>，不論種族、膚色、</a:t>
            </a:r>
            <a:r>
              <a:rPr lang="zh-TW" altLang="en-US" sz="3000" dirty="0" smtClean="0"/>
              <a:t>是否曾</a:t>
            </a:r>
            <a:r>
              <a:rPr lang="zh-TW" altLang="en-US" sz="3000" dirty="0"/>
              <a:t>為奴隸，都享有投票權且</a:t>
            </a:r>
            <a:r>
              <a:rPr lang="zh-TW" altLang="en-US" sz="3000" dirty="0" smtClean="0"/>
              <a:t>不可</a:t>
            </a:r>
            <a:r>
              <a:rPr lang="zh-TW" altLang="en-US" sz="3000" dirty="0"/>
              <a:t>侵犯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808038">
              <a:buNone/>
            </a:pPr>
            <a:r>
              <a:rPr lang="zh-TW" altLang="en-US" sz="3000" dirty="0" smtClean="0"/>
              <a:t>雖然</a:t>
            </a:r>
            <a:r>
              <a:rPr lang="zh-TW" altLang="en-US" sz="3000" dirty="0"/>
              <a:t>這代表非裔美國人開始享有投票權，但僅限於通過識字程度測驗且有繳稅的非裔美國人男性。直到</a:t>
            </a:r>
            <a:r>
              <a:rPr lang="en-US" altLang="zh-TW" sz="3000" dirty="0"/>
              <a:t>1965</a:t>
            </a:r>
            <a:r>
              <a:rPr lang="zh-TW" altLang="en-US" sz="3000" dirty="0"/>
              <a:t>年選舉權法通過，所有非裔美國</a:t>
            </a:r>
            <a:r>
              <a:rPr lang="zh-TW" altLang="en-US" sz="3000" dirty="0" smtClean="0"/>
              <a:t>人才</a:t>
            </a:r>
            <a:r>
              <a:rPr lang="zh-TW" altLang="en-US" sz="3000" dirty="0"/>
              <a:t>有投票權。</a:t>
            </a:r>
          </a:p>
          <a:p>
            <a:pPr marL="0" indent="0">
              <a:buNone/>
            </a:pPr>
            <a:endParaRPr lang="zh-TW" altLang="en-US" sz="3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4179837"/>
            <a:ext cx="8712968" cy="7613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3200" dirty="0" smtClean="0"/>
              <a:t>    </a:t>
            </a:r>
            <a:endParaRPr lang="zh-TW" altLang="en-US" sz="3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26" y="1052736"/>
            <a:ext cx="3822469" cy="45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（二）公民身分如何演變？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91269"/>
            <a:ext cx="485004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   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1960</a:t>
            </a:r>
            <a:r>
              <a:rPr lang="zh-TW" altLang="en-US" sz="3000" dirty="0"/>
              <a:t>年代的美國民權運動以投票權做為開端，</a:t>
            </a:r>
            <a:r>
              <a:rPr lang="zh-TW" altLang="en-US" sz="3000" dirty="0" smtClean="0"/>
              <a:t>在歷經</a:t>
            </a:r>
            <a:r>
              <a:rPr lang="zh-TW" altLang="en-US" sz="3000" dirty="0"/>
              <a:t>波折與衝突之後，終於在</a:t>
            </a:r>
            <a:r>
              <a:rPr lang="en-US" altLang="zh-TW" sz="3000" dirty="0"/>
              <a:t>1965</a:t>
            </a:r>
            <a:r>
              <a:rPr lang="zh-TW" altLang="en-US" sz="3000" dirty="0"/>
              <a:t>年通過了</a:t>
            </a:r>
            <a:r>
              <a:rPr lang="zh-TW" altLang="en-US" sz="3000" dirty="0" smtClean="0"/>
              <a:t>選舉權法</a:t>
            </a:r>
            <a:r>
              <a:rPr lang="zh-TW" altLang="en-US" sz="3000" dirty="0"/>
              <a:t>，廢除投票權限制及識字率測驗等，以維護人民</a:t>
            </a:r>
            <a:r>
              <a:rPr lang="zh-TW" altLang="en-US" sz="3000" dirty="0" smtClean="0"/>
              <a:t>投票權</a:t>
            </a:r>
            <a:r>
              <a:rPr lang="zh-TW" altLang="en-US" sz="3000" dirty="0"/>
              <a:t>，落實年滿</a:t>
            </a:r>
            <a:r>
              <a:rPr lang="en-US" altLang="zh-TW" sz="3000" dirty="0"/>
              <a:t>21</a:t>
            </a:r>
            <a:r>
              <a:rPr lang="zh-TW" altLang="en-US" sz="3000" dirty="0"/>
              <a:t>歲不分財富限制、種族以及性別</a:t>
            </a:r>
            <a:r>
              <a:rPr lang="zh-TW" altLang="en-US" sz="3000" dirty="0" smtClean="0"/>
              <a:t>的公民</a:t>
            </a:r>
            <a:r>
              <a:rPr lang="zh-TW" altLang="en-US" sz="3000" dirty="0"/>
              <a:t>均有投票權。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26" y="1052736"/>
            <a:ext cx="3822469" cy="45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44997" y="1423317"/>
            <a:ext cx="3931459" cy="4525963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/>
              <a:t>沙烏地阿拉伯</a:t>
            </a:r>
            <a:r>
              <a:rPr lang="zh-TW" altLang="en-US" sz="3000" dirty="0"/>
              <a:t>是君主國家，</a:t>
            </a:r>
            <a:r>
              <a:rPr lang="en-US" altLang="en-US" sz="3000" dirty="0"/>
              <a:t>2005</a:t>
            </a:r>
            <a:r>
              <a:rPr lang="zh-TW" altLang="en-US" sz="3000" dirty="0"/>
              <a:t>年才開放男性公民首次</a:t>
            </a:r>
            <a:r>
              <a:rPr lang="zh-TW" altLang="en-US" sz="3000" dirty="0" smtClean="0"/>
              <a:t>投票，</a:t>
            </a:r>
            <a:r>
              <a:rPr lang="en-US" altLang="en-US" sz="3000" dirty="0" smtClean="0"/>
              <a:t>2011</a:t>
            </a:r>
            <a:r>
              <a:rPr lang="zh-TW" altLang="en-US" sz="3000" dirty="0"/>
              <a:t>年承諾日後女性可以投票，因此</a:t>
            </a:r>
            <a:r>
              <a:rPr lang="en-US" altLang="en-US" sz="3000" dirty="0"/>
              <a:t>2015</a:t>
            </a:r>
            <a:r>
              <a:rPr lang="zh-TW" altLang="en-US" sz="3000" dirty="0"/>
              <a:t>年的選舉是女性公民首次參政投票。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0502"/>
            <a:ext cx="4351413" cy="2930726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（二）公民身分如何演變？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533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186599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dirty="0" smtClean="0"/>
              <a:t>    我國</a:t>
            </a:r>
            <a:r>
              <a:rPr lang="zh-TW" altLang="en-US" sz="3000" dirty="0"/>
              <a:t>立法院</a:t>
            </a:r>
            <a:r>
              <a:rPr lang="zh-TW" altLang="en-US" sz="3000" dirty="0" smtClean="0"/>
              <a:t>在</a:t>
            </a:r>
            <a:r>
              <a:rPr lang="en-US" altLang="zh-TW" sz="3000" dirty="0" smtClean="0"/>
              <a:t>2017</a:t>
            </a:r>
            <a:r>
              <a:rPr lang="zh-TW" altLang="en-US" sz="3000" dirty="0" smtClean="0"/>
              <a:t>年底</a:t>
            </a:r>
            <a:r>
              <a:rPr lang="zh-TW" altLang="en-US" sz="3000" dirty="0"/>
              <a:t>，通過了公民投票法的修正，其中包含投票年齡下降</a:t>
            </a:r>
            <a:r>
              <a:rPr lang="zh-TW" altLang="en-US" sz="3000" dirty="0" smtClean="0"/>
              <a:t>為</a:t>
            </a:r>
            <a:r>
              <a:rPr lang="en-US" altLang="zh-TW" sz="3000" dirty="0" smtClean="0"/>
              <a:t>18</a:t>
            </a:r>
            <a:r>
              <a:rPr lang="zh-TW" altLang="en-US" sz="3000" dirty="0" smtClean="0"/>
              <a:t>歲</a:t>
            </a:r>
            <a:r>
              <a:rPr lang="zh-TW" altLang="en-US" sz="3000" dirty="0"/>
              <a:t>。這對促進</a:t>
            </a:r>
            <a:r>
              <a:rPr lang="zh-TW" altLang="en-US" sz="3000" dirty="0" smtClean="0"/>
              <a:t>我國青年</a:t>
            </a:r>
            <a:r>
              <a:rPr lang="zh-TW" altLang="en-US" sz="3000" dirty="0"/>
              <a:t>權利而言，無疑是一個重要的</a:t>
            </a:r>
            <a:r>
              <a:rPr lang="zh-TW" altLang="en-US" sz="3000" dirty="0" smtClean="0"/>
              <a:t>里程碑。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3000" dirty="0" smtClean="0"/>
              <a:t>    小</a:t>
            </a:r>
            <a:r>
              <a:rPr lang="zh-TW" altLang="en-US" sz="3000" dirty="0"/>
              <a:t>明聽學長姐說，他們初次行使投票權就是投了</a:t>
            </a:r>
            <a:r>
              <a:rPr lang="en-US" altLang="zh-TW" sz="3000" dirty="0" smtClean="0"/>
              <a:t>10</a:t>
            </a:r>
            <a:r>
              <a:rPr lang="zh-TW" altLang="en-US" sz="3000" dirty="0" smtClean="0"/>
              <a:t>張</a:t>
            </a:r>
            <a:r>
              <a:rPr lang="zh-TW" altLang="en-US" sz="3000" dirty="0"/>
              <a:t>的公投票，公投的議題涵蓋甚廣，從個人權利到環境永續都有，雖然提案很多，需要花時間了解，但有種為了社會發展盡一份心力的滿足感。</a:t>
            </a:r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2520000" cy="75066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7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3" cy="4525963"/>
          </a:xfrm>
        </p:spPr>
        <p:txBody>
          <a:bodyPr/>
          <a:lstStyle/>
          <a:p>
            <a:pPr marL="0" indent="715963">
              <a:buNone/>
            </a:pPr>
            <a:r>
              <a:rPr lang="zh-TW" altLang="en-US" sz="3000" dirty="0" smtClean="0"/>
              <a:t>從沙烏地阿拉伯</a:t>
            </a:r>
            <a:r>
              <a:rPr lang="zh-TW" altLang="en-US" sz="3000" dirty="0"/>
              <a:t>的</a:t>
            </a:r>
            <a:r>
              <a:rPr lang="zh-TW" altLang="en-US" sz="3000" dirty="0" smtClean="0"/>
              <a:t>例子</a:t>
            </a:r>
            <a:r>
              <a:rPr lang="zh-TW" altLang="en-US" sz="3000" dirty="0"/>
              <a:t>，反思該國賦予女性</a:t>
            </a:r>
            <a:r>
              <a:rPr lang="zh-TW" altLang="en-US" sz="3000" dirty="0" smtClean="0"/>
              <a:t>投票權</a:t>
            </a:r>
            <a:r>
              <a:rPr lang="zh-TW" altLang="en-US" sz="3000" dirty="0"/>
              <a:t>，就能夠說明已實踐</a:t>
            </a:r>
            <a:r>
              <a:rPr lang="zh-TW" altLang="en-US" sz="3000" dirty="0" smtClean="0"/>
              <a:t>公民的</a:t>
            </a:r>
            <a:r>
              <a:rPr lang="zh-TW" altLang="en-US" sz="3000" dirty="0"/>
              <a:t>普遍性權利嗎</a:t>
            </a:r>
            <a:r>
              <a:rPr lang="zh-TW" altLang="en-US" sz="3000" dirty="0" smtClean="0"/>
              <a:t>？</a:t>
            </a:r>
            <a:endParaRPr lang="en-US" altLang="zh-TW" sz="3000" dirty="0"/>
          </a:p>
          <a:p>
            <a:pPr marL="0" indent="715963">
              <a:buNone/>
            </a:pPr>
            <a:r>
              <a:rPr lang="zh-TW" altLang="en-US" sz="3000" dirty="0" smtClean="0"/>
              <a:t>有</a:t>
            </a:r>
            <a:r>
              <a:rPr lang="zh-TW" altLang="en-US" sz="3000" dirty="0"/>
              <a:t>無</a:t>
            </a:r>
            <a:r>
              <a:rPr lang="zh-TW" altLang="en-US" sz="3000" dirty="0" smtClean="0"/>
              <a:t>其他面向</a:t>
            </a:r>
            <a:r>
              <a:rPr lang="zh-TW" altLang="en-US" sz="3000" dirty="0"/>
              <a:t>仍須關注與改善？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2520000" cy="75066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0502"/>
            <a:ext cx="4351413" cy="29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zh-TW" altLang="en-US" b="1" dirty="0"/>
              <a:t>歷史：臺灣的第一次選舉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1935</a:t>
            </a:r>
            <a:r>
              <a:rPr lang="zh-TW" altLang="en-US" dirty="0"/>
              <a:t>年，總督府開放</a:t>
            </a:r>
            <a:r>
              <a:rPr lang="zh-TW" altLang="en-US" dirty="0" smtClean="0"/>
              <a:t>第一次市</a:t>
            </a:r>
            <a:r>
              <a:rPr lang="zh-TW" altLang="en-US" dirty="0"/>
              <a:t>會議員及街庄協議會員</a:t>
            </a:r>
            <a:r>
              <a:rPr lang="zh-TW" altLang="en-US" dirty="0" smtClean="0"/>
              <a:t>半數民選</a:t>
            </a:r>
            <a:r>
              <a:rPr lang="zh-TW" altLang="en-US" dirty="0"/>
              <a:t>，此為臺灣第一次選舉</a:t>
            </a:r>
            <a:r>
              <a:rPr lang="zh-TW" altLang="en-US" dirty="0" smtClean="0"/>
              <a:t>。這次</a:t>
            </a:r>
            <a:r>
              <a:rPr lang="zh-TW" altLang="en-US" dirty="0"/>
              <a:t>選舉對選舉人有財產、</a:t>
            </a:r>
            <a:r>
              <a:rPr lang="zh-TW" altLang="en-US" dirty="0" smtClean="0"/>
              <a:t>年齡</a:t>
            </a:r>
            <a:r>
              <a:rPr lang="zh-TW" altLang="en-US" dirty="0"/>
              <a:t>、性別等條件的限制，</a:t>
            </a:r>
            <a:r>
              <a:rPr lang="zh-TW" altLang="en-US" dirty="0" smtClean="0"/>
              <a:t>當時總</a:t>
            </a:r>
            <a:r>
              <a:rPr lang="zh-TW" altLang="en-US" dirty="0"/>
              <a:t>督府規定只有年滿</a:t>
            </a:r>
            <a:r>
              <a:rPr lang="en-US" altLang="zh-TW" dirty="0"/>
              <a:t>25</a:t>
            </a:r>
            <a:r>
              <a:rPr lang="zh-TW" altLang="en-US" dirty="0"/>
              <a:t>歲的</a:t>
            </a:r>
            <a:r>
              <a:rPr lang="zh-TW" altLang="en-US" dirty="0" smtClean="0"/>
              <a:t>男性</a:t>
            </a:r>
            <a:r>
              <a:rPr lang="zh-TW" altLang="en-US" dirty="0"/>
              <a:t>，且年繳稅金五圓以上才</a:t>
            </a:r>
            <a:r>
              <a:rPr lang="zh-TW" altLang="en-US" dirty="0" smtClean="0"/>
              <a:t>可投票</a:t>
            </a:r>
            <a:r>
              <a:rPr lang="zh-TW" altLang="en-US" dirty="0"/>
              <a:t>，總計全臺有選舉資格</a:t>
            </a:r>
            <a:r>
              <a:rPr lang="zh-TW" altLang="en-US" dirty="0" smtClean="0"/>
              <a:t>者僅有</a:t>
            </a:r>
            <a:r>
              <a:rPr lang="en-US" altLang="zh-TW" dirty="0"/>
              <a:t>2</a:t>
            </a:r>
            <a:r>
              <a:rPr lang="zh-TW" altLang="en-US" dirty="0"/>
              <a:t>萬</a:t>
            </a:r>
            <a:r>
              <a:rPr lang="en-US" altLang="zh-TW" dirty="0"/>
              <a:t>8</a:t>
            </a:r>
            <a:r>
              <a:rPr lang="zh-TW" altLang="en-US" dirty="0"/>
              <a:t>千人。</a:t>
            </a:r>
          </a:p>
        </p:txBody>
      </p:sp>
      <p:pic>
        <p:nvPicPr>
          <p:cNvPr id="3074" name="Picture 2" descr="F:\認真賺錢\icon\跨領域連結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2" y="260648"/>
            <a:ext cx="3600000" cy="10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88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97244" cy="4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569897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000" dirty="0" smtClean="0"/>
              <a:t>2017</a:t>
            </a:r>
            <a:r>
              <a:rPr lang="zh-TW" altLang="en-US" sz="3000" dirty="0" smtClean="0"/>
              <a:t>年</a:t>
            </a:r>
            <a:r>
              <a:rPr lang="zh-TW" altLang="en-US" sz="3000" dirty="0"/>
              <a:t>沙烏地阿拉伯創全球</a:t>
            </a:r>
            <a:r>
              <a:rPr lang="zh-TW" altLang="en-US" sz="3000" dirty="0" smtClean="0"/>
              <a:t>首例</a:t>
            </a:r>
            <a:r>
              <a:rPr lang="zh-TW" altLang="en-US" sz="3000" dirty="0"/>
              <a:t>，賦予</a:t>
            </a:r>
            <a:r>
              <a:rPr lang="en-US" altLang="zh-TW" sz="3000" dirty="0"/>
              <a:t>AI</a:t>
            </a:r>
            <a:r>
              <a:rPr lang="zh-TW" altLang="en-US" sz="3000" dirty="0"/>
              <a:t>人工智慧機器人蘇菲</a:t>
            </a:r>
            <a:r>
              <a:rPr lang="zh-TW" altLang="en-US" sz="3000" dirty="0" smtClean="0"/>
              <a:t>亞（</a:t>
            </a:r>
            <a:r>
              <a:rPr lang="en-US" altLang="zh-TW" sz="3000" dirty="0"/>
              <a:t>Sophia</a:t>
            </a:r>
            <a:r>
              <a:rPr lang="zh-TW" altLang="en-US" sz="3000" dirty="0"/>
              <a:t>）</a:t>
            </a:r>
            <a:r>
              <a:rPr lang="zh-TW" altLang="en-US" sz="3000" dirty="0" smtClean="0"/>
              <a:t>公民權。</a:t>
            </a:r>
            <a:r>
              <a:rPr lang="zh-TW" altLang="en-US" sz="3000" dirty="0"/>
              <a:t>然而，</a:t>
            </a:r>
            <a:r>
              <a:rPr lang="en-US" altLang="zh-TW" sz="3000" dirty="0"/>
              <a:t>AI</a:t>
            </a:r>
            <a:r>
              <a:rPr lang="zh-TW" altLang="en-US" sz="3000" dirty="0" smtClean="0"/>
              <a:t>機器人</a:t>
            </a:r>
            <a:r>
              <a:rPr lang="zh-TW" altLang="en-US" sz="3000" dirty="0"/>
              <a:t>可以稱為「人」嗎？這樣的</a:t>
            </a:r>
            <a:r>
              <a:rPr lang="zh-TW" altLang="en-US" sz="3000" dirty="0" smtClean="0"/>
              <a:t>機器人可以</a:t>
            </a:r>
            <a:r>
              <a:rPr lang="zh-TW" altLang="en-US" sz="3000" dirty="0"/>
              <a:t>成為我國公民嗎？國家能夠</a:t>
            </a:r>
            <a:r>
              <a:rPr lang="zh-TW" altLang="en-US" sz="3000" dirty="0" smtClean="0"/>
              <a:t>要求她</a:t>
            </a:r>
            <a:r>
              <a:rPr lang="zh-TW" altLang="en-US" sz="3000" dirty="0"/>
              <a:t>負擔特定的權利義務嗎？是否會</a:t>
            </a:r>
            <a:r>
              <a:rPr lang="zh-TW" altLang="en-US" sz="3000" dirty="0" smtClean="0"/>
              <a:t>有其他</a:t>
            </a:r>
            <a:r>
              <a:rPr lang="zh-TW" altLang="en-US" sz="3000" dirty="0"/>
              <a:t>社會或法律等問題產生？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2520000" cy="7506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64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二、公民權利如何落實？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 smtClean="0"/>
              <a:t>（</a:t>
            </a:r>
            <a:r>
              <a:rPr lang="zh-TW" altLang="en-US" b="1" dirty="0"/>
              <a:t>一）公民的權利與義務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334312"/>
              </p:ext>
            </p:extLst>
          </p:nvPr>
        </p:nvGraphicFramePr>
        <p:xfrm>
          <a:off x="467544" y="1916832"/>
          <a:ext cx="8229600" cy="36880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公民權利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指公民依法得以享有、為政府所保障的公民資格和相關的參與公共社會生活的權利與利益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公民義務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指公民對國家社會所負有的強制性責任。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公民的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權利意識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指對於公民身分的各種權利有所認知，能主張和維護身為公民的相關權利，甚至能同時尊重他人的權利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（二）我國公民權利的保障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963491"/>
              </p:ext>
            </p:extLst>
          </p:nvPr>
        </p:nvGraphicFramePr>
        <p:xfrm>
          <a:off x="457200" y="1163885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12" y="1556792"/>
            <a:ext cx="33843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自由權與參政權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zh-TW" altLang="en-US" b="1" dirty="0"/>
              <a:t>歷史</a:t>
            </a:r>
            <a:r>
              <a:rPr lang="zh-TW" altLang="en-US" b="1" dirty="0" smtClean="0"/>
              <a:t>：戒嚴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為因應國共</a:t>
            </a:r>
            <a:r>
              <a:rPr lang="zh-TW" altLang="en-US" dirty="0"/>
              <a:t>內戰的惡化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1949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月，臺灣省政府主席</a:t>
            </a:r>
            <a:r>
              <a:rPr lang="zh-TW" altLang="en-US" dirty="0" smtClean="0"/>
              <a:t>陳誠</a:t>
            </a:r>
            <a:r>
              <a:rPr lang="zh-TW" altLang="en-US" dirty="0"/>
              <a:t>（</a:t>
            </a:r>
            <a:r>
              <a:rPr lang="en-US" altLang="zh-TW" dirty="0"/>
              <a:t>1898</a:t>
            </a:r>
            <a:r>
              <a:rPr lang="zh-TW" altLang="en-US" dirty="0"/>
              <a:t>∼</a:t>
            </a:r>
            <a:r>
              <a:rPr lang="en-US" altLang="zh-TW" dirty="0"/>
              <a:t>1965</a:t>
            </a:r>
            <a:r>
              <a:rPr lang="zh-TW" altLang="en-US" dirty="0"/>
              <a:t>）宣布臺灣</a:t>
            </a:r>
            <a:r>
              <a:rPr lang="zh-TW" altLang="en-US" dirty="0" smtClean="0"/>
              <a:t>全島</a:t>
            </a:r>
            <a:r>
              <a:rPr lang="zh-TW" altLang="en-US" dirty="0"/>
              <a:t>戒嚴，直至</a:t>
            </a:r>
            <a:r>
              <a:rPr lang="en-US" altLang="zh-TW" dirty="0"/>
              <a:t>1987</a:t>
            </a:r>
            <a:r>
              <a:rPr lang="zh-TW" altLang="en-US" dirty="0"/>
              <a:t>年，政府</a:t>
            </a:r>
            <a:r>
              <a:rPr lang="zh-TW" altLang="en-US" dirty="0" smtClean="0"/>
              <a:t>宣布</a:t>
            </a:r>
            <a:r>
              <a:rPr lang="zh-TW" altLang="en-US" dirty="0"/>
              <a:t>解除戒嚴令，結束長達</a:t>
            </a:r>
            <a:r>
              <a:rPr lang="en-US" altLang="zh-TW" dirty="0"/>
              <a:t>38</a:t>
            </a:r>
            <a:r>
              <a:rPr lang="zh-TW" altLang="en-US" dirty="0" smtClean="0"/>
              <a:t>年的</a:t>
            </a:r>
            <a:r>
              <a:rPr lang="zh-TW" altLang="en-US" dirty="0"/>
              <a:t>戒嚴時期</a:t>
            </a:r>
            <a:r>
              <a:rPr lang="zh-TW" altLang="en-US" dirty="0" smtClean="0"/>
              <a:t>。</a:t>
            </a:r>
            <a:r>
              <a:rPr lang="zh-TW" altLang="en-US" dirty="0"/>
              <a:t>臺灣在</a:t>
            </a:r>
            <a:r>
              <a:rPr lang="en-US" altLang="zh-TW" dirty="0"/>
              <a:t>1987</a:t>
            </a:r>
            <a:r>
              <a:rPr lang="zh-TW" altLang="en-US" dirty="0"/>
              <a:t>年解嚴以前，人民本應擁有的言論</a:t>
            </a:r>
            <a:r>
              <a:rPr lang="zh-TW" altLang="en-US" dirty="0" smtClean="0"/>
              <a:t>、集會</a:t>
            </a:r>
            <a:r>
              <a:rPr lang="zh-TW" altLang="en-US" dirty="0"/>
              <a:t>、結社等多數憲法保障的自由權受到限制。</a:t>
            </a:r>
          </a:p>
        </p:txBody>
      </p:sp>
      <p:pic>
        <p:nvPicPr>
          <p:cNvPr id="3074" name="Picture 2" descr="F:\認真賺錢\icon\跨領域連結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2" y="260648"/>
            <a:ext cx="3600000" cy="10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82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 anchor="ctr"/>
          <a:lstStyle/>
          <a:p>
            <a:r>
              <a:rPr lang="zh-TW" altLang="en-US" b="1" dirty="0"/>
              <a:t>美麗島事件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又</a:t>
            </a:r>
            <a:r>
              <a:rPr lang="zh-TW" altLang="en-US" dirty="0"/>
              <a:t>稱為高雄事件，</a:t>
            </a:r>
            <a:r>
              <a:rPr lang="en-US" altLang="zh-TW" dirty="0"/>
              <a:t>1979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日，以美麗島</a:t>
            </a:r>
            <a:r>
              <a:rPr lang="zh-TW" altLang="en-US" dirty="0" smtClean="0"/>
              <a:t>雜誌社為</a:t>
            </a:r>
            <a:r>
              <a:rPr lang="zh-TW" altLang="en-US" dirty="0"/>
              <a:t>核心的黨外人士，動員</a:t>
            </a:r>
            <a:r>
              <a:rPr lang="zh-TW" altLang="en-US" dirty="0" smtClean="0"/>
              <a:t>群眾</a:t>
            </a:r>
            <a:r>
              <a:rPr lang="zh-TW" altLang="en-US" dirty="0"/>
              <a:t>於國際人權日在高雄</a:t>
            </a:r>
            <a:r>
              <a:rPr lang="zh-TW" altLang="en-US" dirty="0" smtClean="0"/>
              <a:t>市區遊行</a:t>
            </a:r>
            <a:r>
              <a:rPr lang="zh-TW" altLang="en-US" dirty="0"/>
              <a:t>，要求自由與民主。</a:t>
            </a:r>
            <a:r>
              <a:rPr lang="zh-TW" altLang="en-US" dirty="0" smtClean="0"/>
              <a:t>但遊行</a:t>
            </a:r>
            <a:r>
              <a:rPr lang="zh-TW" altLang="en-US" dirty="0"/>
              <a:t>過程中卻發生零星</a:t>
            </a:r>
            <a:r>
              <a:rPr lang="zh-TW" altLang="en-US" dirty="0" smtClean="0"/>
              <a:t>衝突，人民</a:t>
            </a:r>
            <a:r>
              <a:rPr lang="zh-TW" altLang="en-US" dirty="0"/>
              <a:t>對政府執政的</a:t>
            </a:r>
            <a:r>
              <a:rPr lang="zh-TW" altLang="en-US" dirty="0" smtClean="0"/>
              <a:t>長期</a:t>
            </a:r>
            <a:r>
              <a:rPr lang="zh-TW" altLang="en-US" dirty="0"/>
              <a:t>積怨，加上國民黨政府</a:t>
            </a:r>
            <a:r>
              <a:rPr lang="zh-TW" altLang="en-US" dirty="0" smtClean="0"/>
              <a:t>的高壓</a:t>
            </a:r>
            <a:r>
              <a:rPr lang="zh-TW" altLang="en-US" dirty="0"/>
              <a:t>姿態，最後演變成大</a:t>
            </a:r>
            <a:r>
              <a:rPr lang="zh-TW" altLang="en-US" dirty="0" smtClean="0"/>
              <a:t>規模</a:t>
            </a:r>
            <a:r>
              <a:rPr lang="zh-TW" altLang="en-US" dirty="0"/>
              <a:t>的衝突事件，並以鎮壓</a:t>
            </a:r>
            <a:r>
              <a:rPr lang="zh-TW" altLang="en-US" dirty="0" smtClean="0"/>
              <a:t>收場</a:t>
            </a:r>
            <a:r>
              <a:rPr lang="zh-TW" altLang="en-US" dirty="0"/>
              <a:t>。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" y="274638"/>
            <a:ext cx="2520000" cy="7506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19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（二）我國公民權利的保障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411374"/>
              </p:ext>
            </p:extLst>
          </p:nvPr>
        </p:nvGraphicFramePr>
        <p:xfrm>
          <a:off x="457200" y="1163885"/>
          <a:ext cx="843528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12" y="1556792"/>
            <a:ext cx="25922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婦女參政權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0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臺女性參政多 美官員印象深刻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958"/>
            <a:ext cx="5906380" cy="39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（二）我國公民權利的保障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318280"/>
              </p:ext>
            </p:extLst>
          </p:nvPr>
        </p:nvGraphicFramePr>
        <p:xfrm>
          <a:off x="-158075" y="1844824"/>
          <a:ext cx="8820472" cy="346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12" y="1556792"/>
            <a:ext cx="45365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我國公民權利的發展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1920" y="3501008"/>
            <a:ext cx="5292080" cy="2664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社會權是希望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國家積極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介入，提供人民一定的保障或協助，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例如：積極推動性別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平等法訂定的性別平等運動、爭取勞工權益的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勞工運動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、保護身心障礙者的工作權利等。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8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701877"/>
              </p:ext>
            </p:extLst>
          </p:nvPr>
        </p:nvGraphicFramePr>
        <p:xfrm>
          <a:off x="467544" y="620689"/>
          <a:ext cx="813690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840501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民眾反空汙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臺中火力發電廠抗議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0" y="1600200"/>
            <a:ext cx="5983560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觀察</a:t>
            </a:r>
            <a:r>
              <a:rPr lang="zh-TW" altLang="en-US" dirty="0"/>
              <a:t>我們生活的周遭，</a:t>
            </a:r>
            <a:r>
              <a:rPr lang="zh-TW" altLang="en-US" dirty="0" smtClean="0"/>
              <a:t>你或</a:t>
            </a:r>
            <a:r>
              <a:rPr lang="zh-TW" altLang="en-US" dirty="0"/>
              <a:t>你的身旁親友有遇到</a:t>
            </a:r>
            <a:r>
              <a:rPr lang="zh-TW" altLang="en-US" dirty="0" smtClean="0"/>
              <a:t>任何因</a:t>
            </a:r>
            <a:r>
              <a:rPr lang="zh-TW" altLang="en-US" dirty="0"/>
              <a:t>族群、性別或社會經濟</a:t>
            </a:r>
            <a:r>
              <a:rPr lang="zh-TW" altLang="en-US" dirty="0" smtClean="0"/>
              <a:t>地位</a:t>
            </a:r>
            <a:r>
              <a:rPr lang="zh-TW" altLang="en-US" dirty="0"/>
              <a:t>等因素而讓公民身分</a:t>
            </a:r>
            <a:r>
              <a:rPr lang="zh-TW" altLang="en-US" dirty="0" smtClean="0"/>
              <a:t>受到不平等</a:t>
            </a:r>
            <a:r>
              <a:rPr lang="zh-TW" altLang="en-US" dirty="0"/>
              <a:t>對待的事情嗎？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2520000" cy="7506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蘭嶼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核廢料搬家 台電篩選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28" y="1406638"/>
            <a:ext cx="5839544" cy="38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（三）我國公民權利的落實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578089"/>
              </p:ext>
            </p:extLst>
          </p:nvPr>
        </p:nvGraphicFramePr>
        <p:xfrm>
          <a:off x="457200" y="119675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7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（三）我國公民權利的落實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862041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056" y="4392759"/>
            <a:ext cx="8767888" cy="19050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近年</a:t>
            </a:r>
            <a:r>
              <a:rPr lang="zh-TW" altLang="en-US" sz="2800" dirty="0"/>
              <a:t>我國新住民人口數</a:t>
            </a:r>
            <a:r>
              <a:rPr lang="zh-TW" altLang="en-US" sz="2800" dirty="0" smtClean="0"/>
              <a:t>與就讀</a:t>
            </a:r>
            <a:r>
              <a:rPr lang="zh-TW" altLang="en-US" sz="2800" dirty="0"/>
              <a:t>國中小新臺灣之子人口</a:t>
            </a:r>
            <a:r>
              <a:rPr lang="zh-TW" altLang="en-US" sz="2800" dirty="0" smtClean="0"/>
              <a:t>數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1000" dirty="0" smtClean="0"/>
          </a:p>
          <a:p>
            <a:pPr marL="0" indent="0">
              <a:buNone/>
            </a:pPr>
            <a:r>
              <a:rPr lang="zh-TW" altLang="en-US" sz="2200" dirty="0" smtClean="0"/>
              <a:t>資料</a:t>
            </a:r>
            <a:r>
              <a:rPr lang="zh-TW" altLang="en-US" sz="2200" dirty="0"/>
              <a:t>來源：整理自內政部統計</a:t>
            </a:r>
            <a:r>
              <a:rPr lang="zh-TW" altLang="en-US" sz="2200" dirty="0" smtClean="0"/>
              <a:t>查詢網</a:t>
            </a:r>
            <a:r>
              <a:rPr lang="zh-TW" altLang="en-US" sz="2200" dirty="0"/>
              <a:t>、教育部新住民子女就讀國中</a:t>
            </a:r>
            <a:r>
              <a:rPr lang="zh-TW" altLang="en-US" sz="2200" dirty="0" smtClean="0"/>
              <a:t>小人數</a:t>
            </a:r>
            <a:r>
              <a:rPr lang="zh-TW" altLang="en-US" sz="2200" dirty="0"/>
              <a:t>分布概況</a:t>
            </a:r>
            <a:r>
              <a:rPr lang="zh-TW" altLang="en-US" sz="2200" dirty="0" smtClean="0"/>
              <a:t>統計（</a:t>
            </a:r>
            <a:r>
              <a:rPr lang="en-US" altLang="zh-TW" sz="2200" dirty="0" smtClean="0"/>
              <a:t>2019</a:t>
            </a:r>
            <a:r>
              <a:rPr lang="zh-TW" altLang="en-US" sz="2200" dirty="0" smtClean="0"/>
              <a:t>）。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366"/>
            <a:ext cx="8735106" cy="41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 anchor="ctr"/>
          <a:lstStyle/>
          <a:p>
            <a:r>
              <a:rPr lang="zh-TW" altLang="en-US" b="1" dirty="0"/>
              <a:t>新住民與新臺灣之子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新</a:t>
            </a:r>
            <a:r>
              <a:rPr lang="zh-TW" altLang="en-US" dirty="0"/>
              <a:t>住民是指新移民到</a:t>
            </a:r>
            <a:r>
              <a:rPr lang="zh-TW" altLang="en-US" dirty="0" smtClean="0"/>
              <a:t>另一個</a:t>
            </a:r>
            <a:r>
              <a:rPr lang="zh-TW" altLang="en-US" dirty="0"/>
              <a:t>國家或地區的人士。</a:t>
            </a:r>
            <a:r>
              <a:rPr lang="zh-TW" altLang="en-US" dirty="0" smtClean="0"/>
              <a:t>臺灣的</a:t>
            </a:r>
            <a:r>
              <a:rPr lang="zh-TW" altLang="en-US" dirty="0"/>
              <a:t>新住民大多來自</a:t>
            </a:r>
            <a:r>
              <a:rPr lang="zh-TW" altLang="en-US" dirty="0" smtClean="0"/>
              <a:t>中國大陸</a:t>
            </a:r>
            <a:r>
              <a:rPr lang="zh-TW" altLang="en-US" dirty="0"/>
              <a:t>，以及越南、印尼、</a:t>
            </a:r>
            <a:r>
              <a:rPr lang="zh-TW" altLang="en-US" dirty="0" smtClean="0"/>
              <a:t>柬埔寨</a:t>
            </a:r>
            <a:r>
              <a:rPr lang="zh-TW" altLang="en-US" dirty="0"/>
              <a:t>等東南亞國家，少部分</a:t>
            </a:r>
            <a:r>
              <a:rPr lang="zh-TW" altLang="en-US" dirty="0" smtClean="0"/>
              <a:t>來自</a:t>
            </a:r>
            <a:r>
              <a:rPr lang="zh-TW" altLang="en-US" dirty="0"/>
              <a:t>香港、澳門、韓國、</a:t>
            </a:r>
            <a:r>
              <a:rPr lang="zh-TW" altLang="en-US" dirty="0" smtClean="0"/>
              <a:t>日本</a:t>
            </a:r>
            <a:r>
              <a:rPr lang="zh-TW" altLang="en-US" dirty="0"/>
              <a:t>、美國、東歐等國家或</a:t>
            </a:r>
            <a:r>
              <a:rPr lang="zh-TW" altLang="en-US" dirty="0" smtClean="0"/>
              <a:t>地區。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而</a:t>
            </a:r>
            <a:r>
              <a:rPr lang="zh-TW" altLang="en-US" dirty="0"/>
              <a:t>新住民的子女，亦被</a:t>
            </a:r>
            <a:r>
              <a:rPr lang="zh-TW" altLang="en-US" dirty="0" smtClean="0"/>
              <a:t>稱為</a:t>
            </a:r>
            <a:r>
              <a:rPr lang="zh-TW" altLang="en-US" dirty="0"/>
              <a:t>「新臺灣之子」或「新</a:t>
            </a:r>
            <a:r>
              <a:rPr lang="zh-TW" altLang="en-US" dirty="0" smtClean="0"/>
              <a:t>二代</a:t>
            </a:r>
            <a:r>
              <a:rPr lang="zh-TW" altLang="en-US" dirty="0"/>
              <a:t>」。</a:t>
            </a:r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642"/>
            <a:ext cx="2520000" cy="7506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710952"/>
          </a:xfrm>
        </p:spPr>
        <p:txBody>
          <a:bodyPr/>
          <a:lstStyle/>
          <a:p>
            <a:r>
              <a:rPr lang="zh-TW" altLang="en-US" sz="3600" b="1" dirty="0"/>
              <a:t>大陸港澳地區配偶申請</a:t>
            </a:r>
            <a:r>
              <a:rPr lang="zh-TW" altLang="en-US" sz="3600" b="1" dirty="0" smtClean="0"/>
              <a:t>歸化</a:t>
            </a:r>
            <a:r>
              <a:rPr lang="zh-TW" altLang="en-US" sz="3600" b="1" dirty="0"/>
              <a:t>的年限規範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3794" y="1772816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    不同</a:t>
            </a:r>
            <a:r>
              <a:rPr lang="zh-TW" altLang="en-US" sz="2800" dirty="0"/>
              <a:t>於外籍配偶的</a:t>
            </a:r>
            <a:r>
              <a:rPr lang="en-US" altLang="zh-TW" sz="2800" dirty="0"/>
              <a:t>5</a:t>
            </a:r>
            <a:r>
              <a:rPr lang="zh-TW" altLang="en-US" sz="2800" dirty="0"/>
              <a:t>年</a:t>
            </a:r>
            <a:r>
              <a:rPr lang="zh-TW" altLang="en-US" sz="2800" dirty="0" smtClean="0"/>
              <a:t>申請年限</a:t>
            </a:r>
            <a:r>
              <a:rPr lang="zh-TW" altLang="en-US" sz="2800" dirty="0"/>
              <a:t>，大陸</a:t>
            </a:r>
            <a:r>
              <a:rPr lang="zh-TW" altLang="en-US" sz="2800" dirty="0" smtClean="0"/>
              <a:t>港澳地區</a:t>
            </a:r>
            <a:r>
              <a:rPr lang="zh-TW" altLang="en-US" sz="2800" dirty="0"/>
              <a:t>配偶</a:t>
            </a:r>
            <a:r>
              <a:rPr lang="zh-TW" altLang="en-US" sz="2800" dirty="0" smtClean="0"/>
              <a:t>需居留</a:t>
            </a:r>
            <a:r>
              <a:rPr lang="zh-TW" altLang="en-US" sz="2800" dirty="0"/>
              <a:t>滿</a:t>
            </a:r>
            <a:r>
              <a:rPr lang="en-US" altLang="zh-TW" sz="2800" dirty="0"/>
              <a:t>4</a:t>
            </a:r>
            <a:r>
              <a:rPr lang="zh-TW" altLang="en-US" sz="2800" dirty="0"/>
              <a:t>年始可申請長期</a:t>
            </a:r>
            <a:r>
              <a:rPr lang="zh-TW" altLang="en-US" sz="2800" dirty="0" smtClean="0"/>
              <a:t>居留證</a:t>
            </a:r>
            <a:r>
              <a:rPr lang="zh-TW" altLang="en-US" sz="2800" dirty="0"/>
              <a:t>，取得長期居留證後再</a:t>
            </a:r>
            <a:r>
              <a:rPr lang="zh-TW" altLang="en-US" sz="2800" dirty="0" smtClean="0"/>
              <a:t>居留</a:t>
            </a:r>
            <a:r>
              <a:rPr lang="zh-TW" altLang="en-US" sz="2800" dirty="0"/>
              <a:t>滿</a:t>
            </a:r>
            <a:r>
              <a:rPr lang="en-US" altLang="zh-TW" sz="2800" dirty="0"/>
              <a:t>2</a:t>
            </a:r>
            <a:r>
              <a:rPr lang="zh-TW" altLang="en-US" sz="2800" dirty="0"/>
              <a:t>年，方可申請身分證</a:t>
            </a:r>
            <a:r>
              <a:rPr lang="zh-TW" altLang="en-US" sz="2800" dirty="0" smtClean="0"/>
              <a:t>，因此</a:t>
            </a:r>
            <a:r>
              <a:rPr lang="zh-TW" altLang="en-US" sz="2800" dirty="0"/>
              <a:t>需要</a:t>
            </a:r>
            <a:r>
              <a:rPr lang="en-US" altLang="zh-TW" sz="2800" dirty="0"/>
              <a:t>6</a:t>
            </a:r>
            <a:r>
              <a:rPr lang="zh-TW" altLang="en-US" sz="2800" dirty="0"/>
              <a:t>年的時間。</a:t>
            </a:r>
            <a:r>
              <a:rPr lang="zh-TW" altLang="en-US" sz="2800" dirty="0" smtClean="0"/>
              <a:t>造成兩者</a:t>
            </a:r>
            <a:r>
              <a:rPr lang="zh-TW" altLang="en-US" sz="2800" dirty="0"/>
              <a:t>申請年限不同的原因</a:t>
            </a:r>
            <a:r>
              <a:rPr lang="zh-TW" altLang="en-US" sz="2800" dirty="0" smtClean="0"/>
              <a:t>在於</a:t>
            </a:r>
            <a:r>
              <a:rPr lang="zh-TW" altLang="en-US" sz="2800" dirty="0"/>
              <a:t>，兩者依循的法律不同</a:t>
            </a:r>
            <a:r>
              <a:rPr lang="zh-TW" altLang="en-US" sz="2800" dirty="0" smtClean="0"/>
              <a:t>，外籍</a:t>
            </a:r>
            <a:r>
              <a:rPr lang="zh-TW" altLang="en-US" sz="2800" dirty="0"/>
              <a:t>配偶的身分取得是</a:t>
            </a:r>
            <a:r>
              <a:rPr lang="zh-TW" altLang="en-US" sz="2800" dirty="0" smtClean="0"/>
              <a:t>依據國籍法</a:t>
            </a:r>
            <a:r>
              <a:rPr lang="zh-TW" altLang="en-US" sz="2800" dirty="0"/>
              <a:t>申請歸化</a:t>
            </a:r>
            <a:r>
              <a:rPr lang="zh-TW" altLang="en-US" sz="2800" dirty="0" smtClean="0"/>
              <a:t>，而大陸港澳地區</a:t>
            </a:r>
            <a:r>
              <a:rPr lang="zh-TW" altLang="en-US" sz="2800" dirty="0"/>
              <a:t>配偶則是依據</a:t>
            </a:r>
            <a:r>
              <a:rPr lang="zh-TW" altLang="en-US" sz="2800" dirty="0" smtClean="0"/>
              <a:t>臺灣地區</a:t>
            </a:r>
            <a:r>
              <a:rPr lang="zh-TW" altLang="en-US" sz="2800" dirty="0"/>
              <a:t>與大陸地區人民關係</a:t>
            </a:r>
            <a:r>
              <a:rPr lang="zh-TW" altLang="en-US" sz="2800" dirty="0" smtClean="0"/>
              <a:t>條例</a:t>
            </a:r>
            <a:r>
              <a:rPr lang="zh-TW" altLang="en-US" sz="2800" dirty="0"/>
              <a:t>，因此依照不同的法律</a:t>
            </a:r>
            <a:r>
              <a:rPr lang="zh-TW" altLang="en-US" sz="2800" dirty="0" smtClean="0"/>
              <a:t>也會</a:t>
            </a:r>
            <a:r>
              <a:rPr lang="zh-TW" altLang="en-US" sz="2800" dirty="0"/>
              <a:t>使得公民身分的權利</a:t>
            </a:r>
            <a:r>
              <a:rPr lang="zh-TW" altLang="en-US" sz="2800" dirty="0" smtClean="0"/>
              <a:t>有所不同</a:t>
            </a:r>
            <a:r>
              <a:rPr lang="zh-TW" altLang="en-US" sz="2800" dirty="0"/>
              <a:t>。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" y="274638"/>
            <a:ext cx="2520000" cy="7506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5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r>
              <a:rPr lang="zh-TW" altLang="en-US" sz="3600" b="1" dirty="0"/>
              <a:t>你有足夠的理性判斷能力行使投票權嗎？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    公民</a:t>
            </a:r>
            <a:r>
              <a:rPr lang="zh-TW" altLang="en-US" sz="2800" dirty="0"/>
              <a:t>參與對民主社會的運作有著直接的影響。在對「人」的選舉中，過去大多數國家將投票年齡</a:t>
            </a:r>
            <a:r>
              <a:rPr lang="zh-TW" altLang="en-US" sz="2800" dirty="0" smtClean="0"/>
              <a:t>設為</a:t>
            </a:r>
            <a:r>
              <a:rPr lang="en-US" altLang="zh-TW" sz="2800" dirty="0"/>
              <a:t>21</a:t>
            </a:r>
            <a:r>
              <a:rPr lang="zh-TW" altLang="en-US" sz="2800" dirty="0"/>
              <a:t>歲，自</a:t>
            </a:r>
            <a:r>
              <a:rPr lang="en-US" altLang="zh-TW" sz="2800" dirty="0"/>
              <a:t>20</a:t>
            </a:r>
            <a:r>
              <a:rPr lang="zh-TW" altLang="en-US" sz="2800" dirty="0"/>
              <a:t>世紀中葉起，許多國家將投票年齡調降至</a:t>
            </a:r>
            <a:r>
              <a:rPr lang="en-US" altLang="zh-TW" sz="2800" dirty="0"/>
              <a:t>16</a:t>
            </a:r>
            <a:r>
              <a:rPr lang="zh-TW" altLang="en-US" sz="2800" dirty="0"/>
              <a:t>∼</a:t>
            </a:r>
            <a:r>
              <a:rPr lang="en-US" altLang="zh-TW" sz="2800" dirty="0"/>
              <a:t>20</a:t>
            </a:r>
            <a:r>
              <a:rPr lang="zh-TW" altLang="en-US" sz="2800" dirty="0"/>
              <a:t>歲不等，而我國則仍維持</a:t>
            </a:r>
            <a:r>
              <a:rPr lang="en-US" altLang="zh-TW" sz="2800" dirty="0"/>
              <a:t>20</a:t>
            </a:r>
            <a:r>
              <a:rPr lang="zh-TW" altLang="en-US" sz="2800" dirty="0"/>
              <a:t>歲以上</a:t>
            </a:r>
            <a:r>
              <a:rPr lang="zh-TW" altLang="en-US" sz="2800" dirty="0" smtClean="0"/>
              <a:t>。在</a:t>
            </a:r>
            <a:r>
              <a:rPr lang="zh-TW" altLang="en-US" sz="2800" dirty="0"/>
              <a:t>針對特定議題的投票參與上，古希臘 雅典城邦民主，公共議題可在市民大會中由年滿</a:t>
            </a:r>
            <a:r>
              <a:rPr lang="en-US" altLang="zh-TW" sz="2800" dirty="0"/>
              <a:t>20</a:t>
            </a:r>
            <a:r>
              <a:rPr lang="zh-TW" altLang="en-US" sz="2800" dirty="0"/>
              <a:t>歲的</a:t>
            </a:r>
            <a:r>
              <a:rPr lang="zh-TW" altLang="en-US" sz="2800" dirty="0" smtClean="0"/>
              <a:t>公民直接</a:t>
            </a:r>
            <a:r>
              <a:rPr lang="zh-TW" altLang="en-US" sz="2800" dirty="0"/>
              <a:t>討論做成決定，我國於</a:t>
            </a:r>
            <a:r>
              <a:rPr lang="en-US" altLang="zh-TW" sz="2800" dirty="0"/>
              <a:t>2017</a:t>
            </a:r>
            <a:r>
              <a:rPr lang="zh-TW" altLang="en-US" sz="2800" dirty="0"/>
              <a:t>年修正公民投票法，將公投年齡從</a:t>
            </a:r>
            <a:r>
              <a:rPr lang="en-US" altLang="zh-TW" sz="2800" dirty="0"/>
              <a:t>20</a:t>
            </a:r>
            <a:r>
              <a:rPr lang="zh-TW" altLang="en-US" sz="2800" dirty="0"/>
              <a:t>歲降至</a:t>
            </a:r>
            <a:r>
              <a:rPr lang="en-US" altLang="zh-TW" sz="2800" dirty="0"/>
              <a:t>18</a:t>
            </a:r>
            <a:r>
              <a:rPr lang="zh-TW" altLang="en-US" sz="2800" dirty="0"/>
              <a:t>歲，擴大具備公民</a:t>
            </a:r>
            <a:r>
              <a:rPr lang="zh-TW" altLang="en-US" sz="2800" dirty="0" smtClean="0"/>
              <a:t>資格者</a:t>
            </a:r>
            <a:r>
              <a:rPr lang="zh-TW" altLang="en-US" sz="2800" dirty="0"/>
              <a:t>，讓更多公民能直接表達意見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  <p:pic>
        <p:nvPicPr>
          <p:cNvPr id="4" name="Picture 4" descr="G:\認真賺錢\icon\公民論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000" cy="1072723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r>
              <a:rPr lang="zh-TW" altLang="en-US" sz="3600" b="1" dirty="0"/>
              <a:t>你有足夠的理性判斷能力行使投票權嗎？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    在</a:t>
            </a:r>
            <a:r>
              <a:rPr lang="zh-TW" altLang="en-US" sz="2800" dirty="0"/>
              <a:t>公民參與的議題上，雖然兩者進行意見表達的方式有著極大的差異，但是都試圖透過「多數」</a:t>
            </a:r>
            <a:r>
              <a:rPr lang="zh-TW" altLang="en-US" sz="2800" dirty="0" smtClean="0"/>
              <a:t>公民</a:t>
            </a:r>
            <a:r>
              <a:rPr lang="zh-TW" altLang="en-US" sz="2800" dirty="0"/>
              <a:t>的「共識」來提升公共參與的品質，進而形成維護眾人權利的決策，藉此保障公民參與國家重大</a:t>
            </a:r>
            <a:r>
              <a:rPr lang="zh-TW" altLang="en-US" sz="2800" dirty="0" smtClean="0"/>
              <a:t>政策</a:t>
            </a:r>
            <a:r>
              <a:rPr lang="zh-TW" altLang="en-US" sz="2800" dirty="0"/>
              <a:t>的權利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  <p:pic>
        <p:nvPicPr>
          <p:cNvPr id="4" name="Picture 4" descr="G:\認真賺錢\icon\公民論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000" cy="1072723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51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b="1" dirty="0" smtClean="0"/>
              <a:t>成為現代社會的公民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304455"/>
            <a:ext cx="6584776" cy="1752600"/>
          </a:xfrm>
        </p:spPr>
        <p:txBody>
          <a:bodyPr/>
          <a:lstStyle/>
          <a:p>
            <a:pPr algn="l"/>
            <a:r>
              <a:rPr lang="zh-TW" altLang="en-US" sz="3600" b="1" u="sng" dirty="0">
                <a:solidFill>
                  <a:srgbClr val="0070C0"/>
                </a:solidFill>
              </a:rPr>
              <a:t>第一節  公民身分與權利的落實</a:t>
            </a:r>
            <a:endParaRPr lang="en-US" altLang="zh-TW" sz="3600" b="1" u="sng" dirty="0">
              <a:solidFill>
                <a:srgbClr val="0070C0"/>
              </a:solidFill>
            </a:endParaRPr>
          </a:p>
          <a:p>
            <a:pPr algn="l"/>
            <a:r>
              <a:rPr lang="zh-TW" altLang="en-US" dirty="0"/>
              <a:t>第二</a:t>
            </a:r>
            <a:r>
              <a:rPr lang="zh-TW" altLang="en-US" dirty="0" smtClean="0"/>
              <a:t>節  多元</a:t>
            </a:r>
            <a:r>
              <a:rPr lang="zh-TW" altLang="en-US" dirty="0"/>
              <a:t>文化的價值觀 </a:t>
            </a:r>
            <a:endParaRPr lang="en-US" altLang="zh-TW" dirty="0" smtClean="0"/>
          </a:p>
          <a:p>
            <a:pPr algn="l"/>
            <a:r>
              <a:rPr lang="zh-TW" altLang="en-US" dirty="0"/>
              <a:t>第</a:t>
            </a:r>
            <a:r>
              <a:rPr lang="zh-TW" altLang="en-US" dirty="0" smtClean="0"/>
              <a:t>三節  保障</a:t>
            </a:r>
            <a:r>
              <a:rPr lang="zh-TW" altLang="en-US" dirty="0"/>
              <a:t>人權的世界潮流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65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r>
              <a:rPr lang="zh-TW" altLang="en-US" sz="3600" b="1" dirty="0"/>
              <a:t>你有足夠的理性判斷能力行使投票權嗎？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16013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b="1" dirty="0" smtClean="0"/>
              <a:t>從</a:t>
            </a:r>
            <a:r>
              <a:rPr lang="zh-TW" altLang="en-US" sz="2800" b="1" dirty="0"/>
              <a:t>古至今為何投票年齡會有所改變</a:t>
            </a:r>
            <a:r>
              <a:rPr lang="zh-TW" altLang="en-US" sz="2800" b="1" dirty="0" smtClean="0"/>
              <a:t>？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 smtClean="0"/>
              <a:t>  對</a:t>
            </a:r>
            <a:r>
              <a:rPr lang="zh-TW" altLang="en-US" sz="2800" b="1" dirty="0"/>
              <a:t>你的公民權利而言有哪些意義</a:t>
            </a:r>
            <a:r>
              <a:rPr lang="zh-TW" altLang="en-US" sz="2800" b="1" dirty="0" smtClean="0"/>
              <a:t>？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 smtClean="0"/>
              <a:t>  產生</a:t>
            </a:r>
            <a:r>
              <a:rPr lang="zh-TW" altLang="en-US" sz="2800" b="1" dirty="0"/>
              <a:t>哪些實質影響</a:t>
            </a:r>
            <a:r>
              <a:rPr lang="zh-TW" altLang="en-US" sz="2800" b="1" dirty="0" smtClean="0"/>
              <a:t>？</a:t>
            </a:r>
            <a:endParaRPr lang="en-US" altLang="zh-TW" sz="2800" b="1" dirty="0" smtClean="0"/>
          </a:p>
          <a:p>
            <a:pPr marL="0" indent="0">
              <a:buNone/>
            </a:pPr>
            <a:endParaRPr lang="zh-TW" altLang="en-US" sz="2800" b="1" dirty="0"/>
          </a:p>
          <a:p>
            <a:pPr marL="0" indent="0">
              <a:buNone/>
            </a:pPr>
            <a:r>
              <a:rPr lang="en-US" altLang="zh-TW" sz="2800" dirty="0" smtClean="0"/>
              <a:t>2.</a:t>
            </a:r>
            <a:r>
              <a:rPr lang="zh-TW" altLang="en-US" sz="2800" b="1" dirty="0" smtClean="0"/>
              <a:t>公職</a:t>
            </a:r>
            <a:r>
              <a:rPr lang="zh-TW" altLang="en-US" sz="2800" b="1" dirty="0"/>
              <a:t>人員選舉罷免法目前規定具選舉權者仍為</a:t>
            </a:r>
            <a:r>
              <a:rPr lang="en-US" altLang="zh-TW" sz="2800" b="1" dirty="0" smtClean="0"/>
              <a:t>20</a:t>
            </a:r>
            <a:r>
              <a:rPr lang="zh-TW" altLang="en-US" sz="2800" b="1" dirty="0" smtClean="0"/>
              <a:t>歲</a:t>
            </a:r>
            <a:r>
              <a:rPr lang="zh-TW" altLang="en-US" sz="2800" b="1" dirty="0"/>
              <a:t>，你認為幾歲擁有選舉權或投票權較適當</a:t>
            </a:r>
            <a:r>
              <a:rPr lang="zh-TW" altLang="en-US" sz="2800" b="1" dirty="0" smtClean="0"/>
              <a:t>？請說明</a:t>
            </a:r>
            <a:r>
              <a:rPr lang="zh-TW" altLang="en-US" sz="2800" b="1" dirty="0"/>
              <a:t>你的主張？</a:t>
            </a:r>
            <a:endParaRPr lang="zh-TW" altLang="en-US" sz="2800" dirty="0"/>
          </a:p>
        </p:txBody>
      </p:sp>
      <p:pic>
        <p:nvPicPr>
          <p:cNvPr id="4" name="Picture 4" descr="G:\認真賺錢\icon\公民論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000" cy="1072723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34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素養閱讀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防疫與人權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新冠病毒疫情爆發前，各國對中國大陸天眼系統對全民監控的隱私爭議論戰已久，最近大陸推出的支付寶健康碼，除可判斷感染風險，還以防疫為由，被傳出與公安共享訊息，被人權觀察組織研究員形容是：此次病毒爆發，是</a:t>
            </a:r>
            <a:r>
              <a:rPr lang="zh-TW" altLang="en-US" dirty="0" smtClean="0"/>
              <a:t>中國大陸展開</a:t>
            </a:r>
            <a:r>
              <a:rPr lang="zh-TW" altLang="en-US" dirty="0"/>
              <a:t>大規模全民監控的新里程碑。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BBF2-EAF1-482F-B44D-ADC5C23E4066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0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素養</a:t>
            </a:r>
            <a:r>
              <a:rPr lang="zh-TW" altLang="en-US" dirty="0" smtClean="0"/>
              <a:t>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一個病毒影響全世界，不僅改變多數人的生活日常，更考驗著許多人原本堅持的基本人權價值，讓這場疫情也像面照妖鏡，照映出真正民主與獨裁的挑戰。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BBF2-EAF1-482F-B44D-ADC5C23E4066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4054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素養閱讀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zh-TW" altLang="en-US" dirty="0"/>
              <a:t>各國作法</a:t>
            </a:r>
            <a:r>
              <a:rPr lang="zh-TW" altLang="en-US" dirty="0" smtClean="0"/>
              <a:t>事例：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BBF2-EAF1-482F-B44D-ADC5C23E4066}" type="slidenum">
              <a:rPr lang="zh-TW" altLang="en-US" smtClean="0"/>
              <a:t>44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81537"/>
              </p:ext>
            </p:extLst>
          </p:nvPr>
        </p:nvGraphicFramePr>
        <p:xfrm>
          <a:off x="971600" y="1844824"/>
          <a:ext cx="756084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6048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國家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關於居家隔離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俄羅斯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對居家隔離者施以電子監控，更立法對違反隔離規定者，最重可處七年有期徒刑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以色列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授權讓安全機關使用為反恐開發的祕密手機資訊監控公民行動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波蘭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對居家隔離者開發的一款新ＡＰＰ，還要求居家隔離者每天自拍證明乖乖在家，但引發爭議的是，相關資料竟可保存六年之久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05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素養</a:t>
            </a:r>
            <a:r>
              <a:rPr lang="zh-TW" altLang="en-US" dirty="0" smtClean="0"/>
              <a:t>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因為疫情讓許多國家陸續發布緊急命令，限制人民不少自由，但卻讓行政權幾乎失去監督制約，許多緊急命令甚至沒有期限，許多國家陸續立法處罰散布疫情假訊息，卻讓質疑政府的報導也常被視為假訊息而被迫消失，讓病毒意外成為新獨裁政權溫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BBF2-EAF1-482F-B44D-ADC5C23E4066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7559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素養</a:t>
            </a:r>
            <a:r>
              <a:rPr lang="zh-TW" altLang="en-US" dirty="0" smtClean="0"/>
              <a:t>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病毒給予執政者濫權的機會，也讓不少人在恐懼下主動交出隱私，令不少長期關注人權者憂心，聯合國反恐與人權問題特別報告員、長期在大學教授人權法的奧雷</a:t>
            </a:r>
            <a:r>
              <a:rPr lang="zh-TW" altLang="en-US" dirty="0" smtClean="0"/>
              <a:t>因前</a:t>
            </a:r>
            <a:r>
              <a:rPr lang="zh-TW" altLang="en-US" dirty="0"/>
              <a:t>陣子對世人提出警告：我們可能會見到，疾病流行過後不久，可能緊隨其後的是專制和鎮壓的流行。</a:t>
            </a:r>
            <a:r>
              <a:rPr lang="zh-TW" altLang="en-US" dirty="0" smtClean="0"/>
              <a:t>對臺灣</a:t>
            </a:r>
            <a:r>
              <a:rPr lang="zh-TW" altLang="en-US" dirty="0"/>
              <a:t>民眾而言，同樣不可不慎。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BBF2-EAF1-482F-B44D-ADC5C23E4066}" type="slidenum">
              <a:rPr lang="zh-TW" altLang="en-US" smtClean="0"/>
              <a:t>46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573325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i="1" dirty="0"/>
              <a:t>資料來源：</a:t>
            </a:r>
            <a:r>
              <a:rPr lang="zh-TW" altLang="en-US" i="1" dirty="0" smtClean="0"/>
              <a:t>蕭白雪（</a:t>
            </a:r>
            <a:r>
              <a:rPr lang="en-US" altLang="zh-TW" i="1" dirty="0" smtClean="0"/>
              <a:t>2020/04/21</a:t>
            </a:r>
            <a:r>
              <a:rPr lang="zh-TW" altLang="en-US" i="1" dirty="0" smtClean="0"/>
              <a:t>）。聯合報。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235989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素養</a:t>
            </a:r>
            <a:r>
              <a:rPr lang="zh-TW" altLang="en-US" dirty="0" smtClean="0"/>
              <a:t>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想想看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/>
              <a:t>我國現行的防疫</a:t>
            </a:r>
            <a:r>
              <a:rPr lang="zh-TW" altLang="en-US" smtClean="0"/>
              <a:t>措施與公民權利之間有什麼關聯呢？身為公民的我們，除了權利之外，對於攸關社會整體的安全與利益，我們又有哪些責任與義務呢？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BBF2-EAF1-482F-B44D-ADC5C23E4066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17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5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一、公民身分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571715"/>
              </p:ext>
            </p:extLst>
          </p:nvPr>
        </p:nvGraphicFramePr>
        <p:xfrm>
          <a:off x="457200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6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一、公民身分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48014"/>
              </p:ext>
            </p:extLst>
          </p:nvPr>
        </p:nvGraphicFramePr>
        <p:xfrm>
          <a:off x="395536" y="1268760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9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b="1" smtClean="0"/>
              <a:t>古希臘雅典城邦的民主</a:t>
            </a:r>
            <a:endParaRPr lang="zh-TW" altLang="en-US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" y="274638"/>
            <a:ext cx="2520000" cy="750665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4869160"/>
            <a:ext cx="8363272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sz="3000" dirty="0" smtClean="0"/>
              <a:t>雅典城邦</a:t>
            </a:r>
            <a:r>
              <a:rPr lang="zh-TW" altLang="en-US" sz="3000" dirty="0"/>
              <a:t>施行直接民主，讓每位</a:t>
            </a:r>
            <a:r>
              <a:rPr lang="zh-TW" altLang="en-US" sz="3000" dirty="0" smtClean="0"/>
              <a:t>公民</a:t>
            </a:r>
            <a:r>
              <a:rPr lang="zh-TW" altLang="en-US" sz="3000" dirty="0"/>
              <a:t>都能直接參與公共事務。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52383"/>
            <a:ext cx="4378350" cy="32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古希臘雅典</a:t>
            </a:r>
            <a:r>
              <a:rPr lang="zh-TW" altLang="en-US" b="1" dirty="0"/>
              <a:t>城邦的民主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39949"/>
            <a:ext cx="8363272" cy="3921299"/>
          </a:xfrm>
        </p:spPr>
        <p:txBody>
          <a:bodyPr/>
          <a:lstStyle/>
          <a:p>
            <a:pPr marL="0" indent="808038">
              <a:buNone/>
            </a:pPr>
            <a:r>
              <a:rPr lang="zh-TW" altLang="en-US" sz="3000" dirty="0" smtClean="0"/>
              <a:t>古希臘雅典</a:t>
            </a:r>
            <a:r>
              <a:rPr lang="zh-TW" altLang="en-US" sz="3000" dirty="0"/>
              <a:t>城邦民主是一種公民自治，但它與現代民主制度仍</a:t>
            </a:r>
            <a:r>
              <a:rPr lang="zh-TW" altLang="en-US" sz="3000" dirty="0" smtClean="0"/>
              <a:t>有相當</a:t>
            </a:r>
            <a:r>
              <a:rPr lang="zh-TW" altLang="en-US" sz="3000" dirty="0"/>
              <a:t>大的差異。例如：女性被認為是不完整的人，而奴隸因為被</a:t>
            </a:r>
            <a:r>
              <a:rPr lang="zh-TW" altLang="en-US" sz="3000" dirty="0" smtClean="0"/>
              <a:t>認為</a:t>
            </a:r>
            <a:r>
              <a:rPr lang="zh-TW" altLang="en-US" sz="3000" dirty="0"/>
              <a:t>是物品，不算人，兩者均無公民權利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808038">
              <a:buNone/>
            </a:pPr>
            <a:r>
              <a:rPr lang="zh-TW" altLang="en-US" sz="3000" dirty="0" smtClean="0"/>
              <a:t>因此</a:t>
            </a:r>
            <a:r>
              <a:rPr lang="zh-TW" altLang="en-US" sz="3000" dirty="0"/>
              <a:t>只有</a:t>
            </a:r>
            <a:r>
              <a:rPr lang="en-US" altLang="zh-TW" sz="3000" dirty="0"/>
              <a:t>20</a:t>
            </a:r>
            <a:r>
              <a:rPr lang="zh-TW" altLang="en-US" sz="3000" dirty="0"/>
              <a:t>歲以上的非奴隸男性才算是公民，具有政治權利。</a:t>
            </a:r>
            <a:r>
              <a:rPr lang="zh-TW" altLang="en-US" sz="3000" dirty="0" smtClean="0"/>
              <a:t>與現代</a:t>
            </a:r>
            <a:r>
              <a:rPr lang="zh-TW" altLang="en-US" sz="3000" dirty="0"/>
              <a:t>民主社會的公民權利是不分性別與階級的普遍狀況相差甚遠。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" y="274638"/>
            <a:ext cx="2520000" cy="7506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 smtClean="0"/>
              <a:t>一、公民</a:t>
            </a:r>
            <a:r>
              <a:rPr lang="zh-TW" altLang="en-US" b="1" dirty="0"/>
              <a:t>身分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152236"/>
              </p:ext>
            </p:extLst>
          </p:nvPr>
        </p:nvGraphicFramePr>
        <p:xfrm>
          <a:off x="323528" y="1484784"/>
          <a:ext cx="849694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B2C3-78EB-49DE-A95A-53FB930770A8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2992</Words>
  <Application>Microsoft Office PowerPoint</Application>
  <PresentationFormat>如螢幕大小 (4:3)</PresentationFormat>
  <Paragraphs>203</Paragraphs>
  <Slides>48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Office 佈景主題</vt:lpstr>
      <vt:lpstr>成為現代社會的公民</vt:lpstr>
      <vt:lpstr>PowerPoint 簡報</vt:lpstr>
      <vt:lpstr>PowerPoint 簡報</vt:lpstr>
      <vt:lpstr>成為現代社會的公民</vt:lpstr>
      <vt:lpstr>一、公民身分</vt:lpstr>
      <vt:lpstr>一、公民身分</vt:lpstr>
      <vt:lpstr>PowerPoint 簡報</vt:lpstr>
      <vt:lpstr>古希臘雅典城邦的民主</vt:lpstr>
      <vt:lpstr>一、公民身分</vt:lpstr>
      <vt:lpstr>PowerPoint 簡報</vt:lpstr>
      <vt:lpstr>（一）公民身分的定義</vt:lpstr>
      <vt:lpstr>（一）公民身分的定義</vt:lpstr>
      <vt:lpstr>（二）公民身分如何演變？</vt:lpstr>
      <vt:lpstr>（二）公民身分如何演變？</vt:lpstr>
      <vt:lpstr>（二）公民身分如何演變？</vt:lpstr>
      <vt:lpstr>（二）公民身分如何演變？</vt:lpstr>
      <vt:lpstr>（二）公民身分如何演變？</vt:lpstr>
      <vt:lpstr>（二）公民身分如何演變？</vt:lpstr>
      <vt:lpstr>（二）公民身分如何演變？</vt:lpstr>
      <vt:lpstr>PowerPoint 簡報</vt:lpstr>
      <vt:lpstr>歷史：臺灣的第一次選舉</vt:lpstr>
      <vt:lpstr>PowerPoint 簡報</vt:lpstr>
      <vt:lpstr> 二、公民權利如何落實？ （一）公民的權利與義務</vt:lpstr>
      <vt:lpstr>（二）我國公民權利的保障</vt:lpstr>
      <vt:lpstr>歷史：戒嚴</vt:lpstr>
      <vt:lpstr>美麗島事件</vt:lpstr>
      <vt:lpstr>（二）我國公民權利的保障</vt:lpstr>
      <vt:lpstr>PowerPoint 簡報</vt:lpstr>
      <vt:lpstr>（二）我國公民權利的保障</vt:lpstr>
      <vt:lpstr>PowerPoint 簡報</vt:lpstr>
      <vt:lpstr>PowerPoint 簡報</vt:lpstr>
      <vt:lpstr>PowerPoint 簡報</vt:lpstr>
      <vt:lpstr>（三）我國公民權利的落實</vt:lpstr>
      <vt:lpstr>（三）我國公民權利的落實</vt:lpstr>
      <vt:lpstr>PowerPoint 簡報</vt:lpstr>
      <vt:lpstr>新住民與新臺灣之子</vt:lpstr>
      <vt:lpstr>大陸港澳地區配偶申請歸化的年限規範</vt:lpstr>
      <vt:lpstr>你有足夠的理性判斷能力行使投票權嗎？</vt:lpstr>
      <vt:lpstr>你有足夠的理性判斷能力行使投票權嗎？</vt:lpstr>
      <vt:lpstr>PowerPoint 簡報</vt:lpstr>
      <vt:lpstr>你有足夠的理性判斷能力行使投票權嗎？</vt:lpstr>
      <vt:lpstr>素養閱讀 防疫與人權</vt:lpstr>
      <vt:lpstr>素養閱讀</vt:lpstr>
      <vt:lpstr>素養閱讀 </vt:lpstr>
      <vt:lpstr>素養閱讀</vt:lpstr>
      <vt:lpstr>素養閱讀</vt:lpstr>
      <vt:lpstr>素養閱讀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Hanks Lin</dc:creator>
  <cp:lastModifiedBy>aish</cp:lastModifiedBy>
  <cp:revision>47</cp:revision>
  <dcterms:created xsi:type="dcterms:W3CDTF">2018-11-12T10:07:25Z</dcterms:created>
  <dcterms:modified xsi:type="dcterms:W3CDTF">2022-03-09T05:44:01Z</dcterms:modified>
</cp:coreProperties>
</file>